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73" r:id="rId4"/>
    <p:sldId id="258" r:id="rId5"/>
    <p:sldId id="259" r:id="rId6"/>
    <p:sldId id="274" r:id="rId7"/>
    <p:sldId id="280" r:id="rId8"/>
    <p:sldId id="276" r:id="rId9"/>
    <p:sldId id="277" r:id="rId10"/>
    <p:sldId id="278" r:id="rId11"/>
    <p:sldId id="279" r:id="rId12"/>
    <p:sldId id="281" r:id="rId13"/>
    <p:sldId id="260" r:id="rId14"/>
    <p:sldId id="282" r:id="rId15"/>
    <p:sldId id="261" r:id="rId16"/>
    <p:sldId id="263" r:id="rId17"/>
    <p:sldId id="283" r:id="rId18"/>
    <p:sldId id="266" r:id="rId19"/>
    <p:sldId id="265" r:id="rId20"/>
    <p:sldId id="269" r:id="rId21"/>
    <p:sldId id="268" r:id="rId22"/>
    <p:sldId id="271" r:id="rId23"/>
    <p:sldId id="272" r:id="rId24"/>
    <p:sldId id="26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164043-C475-9ABA-7837-1A7B20EA3476}" v="391" dt="2025-06-27T04:48:30.398"/>
    <p1510:client id="{A14DA608-A5D7-9524-60BF-9D6807790B42}" v="693" dt="2025-06-26T04:51:47.620"/>
    <p1510:client id="{BC32669C-679C-F2DB-F13E-85C4FCA19731}" v="303" dt="2025-06-25T23:56:34.4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jad Niyyati" userId="a618d3731f2e7a05" providerId="Windows Live" clId="Web-{A001949A-B0AD-0DBB-8F11-3DA266CBB229}"/>
    <pc:docChg chg="addSld delSld modSld sldOrd addMainMaster delMainMaster">
      <pc:chgData name="Sajad Niyyati" userId="a618d3731f2e7a05" providerId="Windows Live" clId="Web-{A001949A-B0AD-0DBB-8F11-3DA266CBB229}" dt="2025-06-17T19:51:53.700" v="1227" actId="20577"/>
      <pc:docMkLst>
        <pc:docMk/>
      </pc:docMkLst>
      <pc:sldChg chg="addSp delSp modSp mod setBg modClrScheme setClrOvrMap delDesignElem chgLayout">
        <pc:chgData name="Sajad Niyyati" userId="a618d3731f2e7a05" providerId="Windows Live" clId="Web-{A001949A-B0AD-0DBB-8F11-3DA266CBB229}" dt="2025-06-17T19:34:11.584" v="475" actId="20577"/>
        <pc:sldMkLst>
          <pc:docMk/>
          <pc:sldMk cId="109857222" sldId="256"/>
        </pc:sldMkLst>
        <pc:spChg chg="mod ord">
          <ac:chgData name="Sajad Niyyati" userId="a618d3731f2e7a05" providerId="Windows Live" clId="Web-{A001949A-B0AD-0DBB-8F11-3DA266CBB229}" dt="2025-06-17T19:14:29.806" v="51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Sajad Niyyati" userId="a618d3731f2e7a05" providerId="Windows Live" clId="Web-{A001949A-B0AD-0DBB-8F11-3DA266CBB229}" dt="2025-06-17T19:34:11.584" v="475" actId="20577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Sajad Niyyati" userId="a618d3731f2e7a05" providerId="Windows Live" clId="Web-{A001949A-B0AD-0DBB-8F11-3DA266CBB229}" dt="2025-06-17T19:14:29.806" v="51"/>
          <ac:spMkLst>
            <pc:docMk/>
            <pc:sldMk cId="109857222" sldId="256"/>
            <ac:spMk id="22" creationId="{33E93247-6229-44AB-A550-739E971E690B}"/>
          </ac:spMkLst>
        </pc:spChg>
        <pc:picChg chg="add">
          <ac:chgData name="Sajad Niyyati" userId="a618d3731f2e7a05" providerId="Windows Live" clId="Web-{A001949A-B0AD-0DBB-8F11-3DA266CBB229}" dt="2025-06-17T19:14:10.993" v="49"/>
          <ac:picMkLst>
            <pc:docMk/>
            <pc:sldMk cId="109857222" sldId="256"/>
            <ac:picMk id="19" creationId="{42202605-8A78-3848-CE25-3B9AFE0C2A75}"/>
          </ac:picMkLst>
        </pc:picChg>
        <pc:cxnChg chg="add del">
          <ac:chgData name="Sajad Niyyati" userId="a618d3731f2e7a05" providerId="Windows Live" clId="Web-{A001949A-B0AD-0DBB-8F11-3DA266CBB229}" dt="2025-06-17T19:14:29.806" v="51"/>
          <ac:cxnSpMkLst>
            <pc:docMk/>
            <pc:sldMk cId="109857222" sldId="256"/>
            <ac:cxnSpMk id="24" creationId="{EE2E603F-4A95-4FE8-BB06-211DFD75DBEF}"/>
          </ac:cxnSpMkLst>
        </pc:cxnChg>
        <pc:cxnChg chg="add del">
          <ac:chgData name="Sajad Niyyati" userId="a618d3731f2e7a05" providerId="Windows Live" clId="Web-{A001949A-B0AD-0DBB-8F11-3DA266CBB229}" dt="2025-06-17T19:14:29.806" v="51"/>
          <ac:cxnSpMkLst>
            <pc:docMk/>
            <pc:sldMk cId="109857222" sldId="256"/>
            <ac:cxnSpMk id="26" creationId="{2CF06E40-3ECB-4820-95B5-8A70B07D4B47}"/>
          </ac:cxnSpMkLst>
        </pc:cxnChg>
      </pc:sldChg>
      <pc:sldChg chg="modSp new">
        <pc:chgData name="Sajad Niyyati" userId="a618d3731f2e7a05" providerId="Windows Live" clId="Web-{A001949A-B0AD-0DBB-8F11-3DA266CBB229}" dt="2025-06-17T19:27:39.046" v="423" actId="20577"/>
        <pc:sldMkLst>
          <pc:docMk/>
          <pc:sldMk cId="2888818739" sldId="257"/>
        </pc:sldMkLst>
        <pc:spChg chg="mod">
          <ac:chgData name="Sajad Niyyati" userId="a618d3731f2e7a05" providerId="Windows Live" clId="Web-{A001949A-B0AD-0DBB-8F11-3DA266CBB229}" dt="2025-06-17T19:14:58.947" v="62" actId="20577"/>
          <ac:spMkLst>
            <pc:docMk/>
            <pc:sldMk cId="2888818739" sldId="257"/>
            <ac:spMk id="2" creationId="{D34E5149-25A1-CBE7-498A-272A48BA5C99}"/>
          </ac:spMkLst>
        </pc:spChg>
        <pc:spChg chg="mod">
          <ac:chgData name="Sajad Niyyati" userId="a618d3731f2e7a05" providerId="Windows Live" clId="Web-{A001949A-B0AD-0DBB-8F11-3DA266CBB229}" dt="2025-06-17T19:27:39.046" v="423" actId="20577"/>
          <ac:spMkLst>
            <pc:docMk/>
            <pc:sldMk cId="2888818739" sldId="257"/>
            <ac:spMk id="3" creationId="{07DE84C4-F95C-CA80-5BC4-A2C6AA0C6F6B}"/>
          </ac:spMkLst>
        </pc:spChg>
      </pc:sldChg>
      <pc:sldChg chg="delSp modSp new">
        <pc:chgData name="Sajad Niyyati" userId="a618d3731f2e7a05" providerId="Windows Live" clId="Web-{A001949A-B0AD-0DBB-8F11-3DA266CBB229}" dt="2025-06-17T19:40:17.665" v="793" actId="20577"/>
        <pc:sldMkLst>
          <pc:docMk/>
          <pc:sldMk cId="1983352066" sldId="258"/>
        </pc:sldMkLst>
        <pc:spChg chg="mod">
          <ac:chgData name="Sajad Niyyati" userId="a618d3731f2e7a05" providerId="Windows Live" clId="Web-{A001949A-B0AD-0DBB-8F11-3DA266CBB229}" dt="2025-06-17T19:40:17.665" v="793" actId="20577"/>
          <ac:spMkLst>
            <pc:docMk/>
            <pc:sldMk cId="1983352066" sldId="258"/>
            <ac:spMk id="3" creationId="{2BE88070-75D0-3220-3E73-B1EB57BD65ED}"/>
          </ac:spMkLst>
        </pc:spChg>
      </pc:sldChg>
      <pc:sldChg chg="modSp new">
        <pc:chgData name="Sajad Niyyati" userId="a618d3731f2e7a05" providerId="Windows Live" clId="Web-{A001949A-B0AD-0DBB-8F11-3DA266CBB229}" dt="2025-06-17T19:47:58.793" v="1067" actId="20577"/>
        <pc:sldMkLst>
          <pc:docMk/>
          <pc:sldMk cId="2808426504" sldId="259"/>
        </pc:sldMkLst>
        <pc:spChg chg="mod">
          <ac:chgData name="Sajad Niyyati" userId="a618d3731f2e7a05" providerId="Windows Live" clId="Web-{A001949A-B0AD-0DBB-8F11-3DA266CBB229}" dt="2025-06-17T19:40:28.649" v="801" actId="20577"/>
          <ac:spMkLst>
            <pc:docMk/>
            <pc:sldMk cId="2808426504" sldId="259"/>
            <ac:spMk id="2" creationId="{5CFAC45B-F04E-D1E1-CC87-3E3A38DB7EA1}"/>
          </ac:spMkLst>
        </pc:spChg>
        <pc:spChg chg="mod">
          <ac:chgData name="Sajad Niyyati" userId="a618d3731f2e7a05" providerId="Windows Live" clId="Web-{A001949A-B0AD-0DBB-8F11-3DA266CBB229}" dt="2025-06-17T19:47:58.793" v="1067" actId="20577"/>
          <ac:spMkLst>
            <pc:docMk/>
            <pc:sldMk cId="2808426504" sldId="259"/>
            <ac:spMk id="3" creationId="{A2C90EB8-6BA5-B66D-9EA1-269A423ADBF6}"/>
          </ac:spMkLst>
        </pc:spChg>
      </pc:sldChg>
      <pc:sldChg chg="modSp new">
        <pc:chgData name="Sajad Niyyati" userId="a618d3731f2e7a05" providerId="Windows Live" clId="Web-{A001949A-B0AD-0DBB-8F11-3DA266CBB229}" dt="2025-06-17T19:49:05.496" v="1094" actId="20577"/>
        <pc:sldMkLst>
          <pc:docMk/>
          <pc:sldMk cId="2767607942" sldId="260"/>
        </pc:sldMkLst>
        <pc:spChg chg="mod">
          <ac:chgData name="Sajad Niyyati" userId="a618d3731f2e7a05" providerId="Windows Live" clId="Web-{A001949A-B0AD-0DBB-8F11-3DA266CBB229}" dt="2025-06-17T19:43:50.338" v="932" actId="20577"/>
          <ac:spMkLst>
            <pc:docMk/>
            <pc:sldMk cId="2767607942" sldId="260"/>
            <ac:spMk id="2" creationId="{40CD3F68-B5E1-DD11-124B-D74BFD56B53A}"/>
          </ac:spMkLst>
        </pc:spChg>
        <pc:spChg chg="mod">
          <ac:chgData name="Sajad Niyyati" userId="a618d3731f2e7a05" providerId="Windows Live" clId="Web-{A001949A-B0AD-0DBB-8F11-3DA266CBB229}" dt="2025-06-17T19:49:05.496" v="1094" actId="20577"/>
          <ac:spMkLst>
            <pc:docMk/>
            <pc:sldMk cId="2767607942" sldId="260"/>
            <ac:spMk id="3" creationId="{E9209D39-99CD-A839-9A5A-903A92D3D8AB}"/>
          </ac:spMkLst>
        </pc:spChg>
      </pc:sldChg>
      <pc:sldChg chg="modSp add ord replId">
        <pc:chgData name="Sajad Niyyati" userId="a618d3731f2e7a05" providerId="Windows Live" clId="Web-{A001949A-B0AD-0DBB-8F11-3DA266CBB229}" dt="2025-06-17T19:48:19.183" v="1074" actId="20577"/>
        <pc:sldMkLst>
          <pc:docMk/>
          <pc:sldMk cId="182948280" sldId="261"/>
        </pc:sldMkLst>
        <pc:spChg chg="mod">
          <ac:chgData name="Sajad Niyyati" userId="a618d3731f2e7a05" providerId="Windows Live" clId="Web-{A001949A-B0AD-0DBB-8F11-3DA266CBB229}" dt="2025-06-17T19:48:10.480" v="1070" actId="20577"/>
          <ac:spMkLst>
            <pc:docMk/>
            <pc:sldMk cId="182948280" sldId="261"/>
            <ac:spMk id="2" creationId="{B7F65697-EB69-893A-7176-FEF750026325}"/>
          </ac:spMkLst>
        </pc:spChg>
        <pc:spChg chg="mod">
          <ac:chgData name="Sajad Niyyati" userId="a618d3731f2e7a05" providerId="Windows Live" clId="Web-{A001949A-B0AD-0DBB-8F11-3DA266CBB229}" dt="2025-06-17T19:48:19.183" v="1074" actId="20577"/>
          <ac:spMkLst>
            <pc:docMk/>
            <pc:sldMk cId="182948280" sldId="261"/>
            <ac:spMk id="3" creationId="{BFEB9E25-1143-F68C-B7A4-490D2A241827}"/>
          </ac:spMkLst>
        </pc:spChg>
      </pc:sldChg>
      <pc:sldChg chg="new del">
        <pc:chgData name="Sajad Niyyati" userId="a618d3731f2e7a05" providerId="Windows Live" clId="Web-{A001949A-B0AD-0DBB-8F11-3DA266CBB229}" dt="2025-06-17T19:48:32.996" v="1077"/>
        <pc:sldMkLst>
          <pc:docMk/>
          <pc:sldMk cId="1119553033" sldId="262"/>
        </pc:sldMkLst>
      </pc:sldChg>
      <pc:sldChg chg="modSp add replId">
        <pc:chgData name="Sajad Niyyati" userId="a618d3731f2e7a05" providerId="Windows Live" clId="Web-{A001949A-B0AD-0DBB-8F11-3DA266CBB229}" dt="2025-06-17T19:48:58.637" v="1092" actId="20577"/>
        <pc:sldMkLst>
          <pc:docMk/>
          <pc:sldMk cId="240186806" sldId="263"/>
        </pc:sldMkLst>
        <pc:spChg chg="mod">
          <ac:chgData name="Sajad Niyyati" userId="a618d3731f2e7a05" providerId="Windows Live" clId="Web-{A001949A-B0AD-0DBB-8F11-3DA266CBB229}" dt="2025-06-17T19:48:38.168" v="1087" actId="20577"/>
          <ac:spMkLst>
            <pc:docMk/>
            <pc:sldMk cId="240186806" sldId="263"/>
            <ac:spMk id="2" creationId="{7B45B40F-9BEF-30F9-5A53-423DC94BA7F1}"/>
          </ac:spMkLst>
        </pc:spChg>
        <pc:spChg chg="mod">
          <ac:chgData name="Sajad Niyyati" userId="a618d3731f2e7a05" providerId="Windows Live" clId="Web-{A001949A-B0AD-0DBB-8F11-3DA266CBB229}" dt="2025-06-17T19:48:58.637" v="1092" actId="20577"/>
          <ac:spMkLst>
            <pc:docMk/>
            <pc:sldMk cId="240186806" sldId="263"/>
            <ac:spMk id="3" creationId="{7F9522BF-640E-1BA3-8414-851C1363268A}"/>
          </ac:spMkLst>
        </pc:spChg>
      </pc:sldChg>
      <pc:sldChg chg="modSp new">
        <pc:chgData name="Sajad Niyyati" userId="a618d3731f2e7a05" providerId="Windows Live" clId="Web-{A001949A-B0AD-0DBB-8F11-3DA266CBB229}" dt="2025-06-17T19:51:53.700" v="1227" actId="20577"/>
        <pc:sldMkLst>
          <pc:docMk/>
          <pc:sldMk cId="3828348907" sldId="264"/>
        </pc:sldMkLst>
      </pc:sldChg>
      <pc:sldMasterChg chg="add del addSldLayout delSldLayout">
        <pc:chgData name="Sajad Niyyati" userId="a618d3731f2e7a05" providerId="Windows Live" clId="Web-{A001949A-B0AD-0DBB-8F11-3DA266CBB229}" dt="2025-06-17T19:13:33.477" v="47"/>
        <pc:sldMasterMkLst>
          <pc:docMk/>
          <pc:sldMasterMk cId="2460954070" sldId="2147483660"/>
        </pc:sldMasterMkLst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Sajad Niyyati" userId="a618d3731f2e7a05" providerId="Windows Live" clId="Web-{A001949A-B0AD-0DBB-8F11-3DA266CBB229}" dt="2025-06-17T19:13:33.477" v="47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">
        <pc:chgData name="Sajad Niyyati" userId="a618d3731f2e7a05" providerId="Windows Live" clId="Web-{A001949A-B0AD-0DBB-8F11-3DA266CBB229}" dt="2025-06-17T19:14:10.993" v="49"/>
        <pc:sldMasterMkLst>
          <pc:docMk/>
          <pc:sldMasterMk cId="2550811656" sldId="2147483672"/>
        </pc:sldMasterMkLst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4030270121" sldId="2147483673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2135952531" sldId="2147483674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1291404644" sldId="2147483675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3231454833" sldId="2147483676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3005033137" sldId="2147483677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2491858670" sldId="2147483678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1152546532" sldId="2147483679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2511446174" sldId="2147483680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3257126776" sldId="2147483681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2773701393" sldId="2147483682"/>
          </pc:sldLayoutMkLst>
        </pc:sldLayoutChg>
        <pc:sldLayoutChg chg="add del">
          <pc:chgData name="Sajad Niyyati" userId="a618d3731f2e7a05" providerId="Windows Live" clId="Web-{A001949A-B0AD-0DBB-8F11-3DA266CBB229}" dt="2025-06-17T19:14:10.993" v="49"/>
          <pc:sldLayoutMkLst>
            <pc:docMk/>
            <pc:sldMasterMk cId="2550811656" sldId="2147483672"/>
            <pc:sldLayoutMk cId="820277432" sldId="2147483683"/>
          </pc:sldLayoutMkLst>
        </pc:sldLayoutChg>
      </pc:sldMasterChg>
      <pc:sldMasterChg chg="add del addSldLayout delSldLayout">
        <pc:chgData name="Sajad Niyyati" userId="a618d3731f2e7a05" providerId="Windows Live" clId="Web-{A001949A-B0AD-0DBB-8F11-3DA266CBB229}" dt="2025-06-17T19:14:29.806" v="51"/>
        <pc:sldMasterMkLst>
          <pc:docMk/>
          <pc:sldMasterMk cId="2137377367" sldId="2147483707"/>
        </pc:sldMasterMkLst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85942210" sldId="2147483696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4253570990" sldId="2147483697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1278068441" sldId="2147483698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1287089953" sldId="2147483699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123295214" sldId="2147483700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2528957592" sldId="2147483701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1889571183" sldId="2147483702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3009954846" sldId="2147483703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1289774256" sldId="2147483704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270145037" sldId="2147483705"/>
          </pc:sldLayoutMkLst>
        </pc:sldLayoutChg>
        <pc:sldLayoutChg chg="add del">
          <pc:chgData name="Sajad Niyyati" userId="a618d3731f2e7a05" providerId="Windows Live" clId="Web-{A001949A-B0AD-0DBB-8F11-3DA266CBB229}" dt="2025-06-17T19:14:29.806" v="51"/>
          <pc:sldLayoutMkLst>
            <pc:docMk/>
            <pc:sldMasterMk cId="2137377367" sldId="2147483707"/>
            <pc:sldLayoutMk cId="1994509125" sldId="2147483706"/>
          </pc:sldLayoutMkLst>
        </pc:sldLayoutChg>
      </pc:sldMasterChg>
      <pc:sldMasterChg chg="add del addSldLayout delSldLayout modSldLayout">
        <pc:chgData name="Sajad Niyyati" userId="a618d3731f2e7a05" providerId="Windows Live" clId="Web-{A001949A-B0AD-0DBB-8F11-3DA266CBB229}" dt="2025-06-17T19:14:29.806" v="51"/>
        <pc:sldMasterMkLst>
          <pc:docMk/>
          <pc:sldMasterMk cId="2336656928" sldId="2147483708"/>
        </pc:sldMasterMkLst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3224196265" sldId="2147483709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3676401617" sldId="2147483710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2083258797" sldId="2147483711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3071430981" sldId="2147483712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1081018389" sldId="2147483713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2808840668" sldId="2147483714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1837249495" sldId="2147483715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2027999460" sldId="2147483716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3860517997" sldId="2147483717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1505501753" sldId="2147483718"/>
          </pc:sldLayoutMkLst>
        </pc:sldLayoutChg>
        <pc:sldLayoutChg chg="add del mod replId">
          <pc:chgData name="Sajad Niyyati" userId="a618d3731f2e7a05" providerId="Windows Live" clId="Web-{A001949A-B0AD-0DBB-8F11-3DA266CBB229}" dt="2025-06-17T19:14:29.806" v="51"/>
          <pc:sldLayoutMkLst>
            <pc:docMk/>
            <pc:sldMasterMk cId="2336656928" sldId="2147483708"/>
            <pc:sldLayoutMk cId="2240471226" sldId="2147483719"/>
          </pc:sldLayoutMkLst>
        </pc:sldLayoutChg>
      </pc:sldMasterChg>
      <pc:sldMasterChg chg="add del addSldLayout delSldLayout">
        <pc:chgData name="Sajad Niyyati" userId="a618d3731f2e7a05" providerId="Windows Live" clId="Web-{A001949A-B0AD-0DBB-8F11-3DA266CBB229}" dt="2025-06-17T19:13:32.899" v="46"/>
        <pc:sldMasterMkLst>
          <pc:docMk/>
          <pc:sldMasterMk cId="3196401084" sldId="2147483721"/>
        </pc:sldMasterMkLst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2471379549" sldId="2147483710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2231259719" sldId="2147483711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2135742976" sldId="2147483712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627688577" sldId="2147483713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3806573935" sldId="2147483714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4015089946" sldId="2147483715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2278137542" sldId="2147483716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573356665" sldId="2147483717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3697871331" sldId="2147483718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3529615626" sldId="2147483719"/>
          </pc:sldLayoutMkLst>
        </pc:sldLayoutChg>
        <pc:sldLayoutChg chg="add del">
          <pc:chgData name="Sajad Niyyati" userId="a618d3731f2e7a05" providerId="Windows Live" clId="Web-{A001949A-B0AD-0DBB-8F11-3DA266CBB229}" dt="2025-06-17T19:13:32.899" v="46"/>
          <pc:sldLayoutMkLst>
            <pc:docMk/>
            <pc:sldMasterMk cId="3196401084" sldId="2147483721"/>
            <pc:sldLayoutMk cId="2476350575" sldId="2147483720"/>
          </pc:sldLayoutMkLst>
        </pc:sldLayoutChg>
      </pc:sldMasterChg>
    </pc:docChg>
  </pc:docChgLst>
  <pc:docChgLst>
    <pc:chgData name="Sajad Niyyati" userId="a618d3731f2e7a05" providerId="Windows Live" clId="Web-{05164043-C475-9ABA-7837-1A7B20EA3476}"/>
    <pc:docChg chg="addSld delSld modSld">
      <pc:chgData name="Sajad Niyyati" userId="a618d3731f2e7a05" providerId="Windows Live" clId="Web-{05164043-C475-9ABA-7837-1A7B20EA3476}" dt="2025-06-27T04:48:28.069" v="382" actId="20577"/>
      <pc:docMkLst>
        <pc:docMk/>
      </pc:docMkLst>
      <pc:sldChg chg="modSp">
        <pc:chgData name="Sajad Niyyati" userId="a618d3731f2e7a05" providerId="Windows Live" clId="Web-{05164043-C475-9ABA-7837-1A7B20EA3476}" dt="2025-06-27T04:21:11.967" v="27" actId="20577"/>
        <pc:sldMkLst>
          <pc:docMk/>
          <pc:sldMk cId="2888818739" sldId="257"/>
        </pc:sldMkLst>
        <pc:spChg chg="mod">
          <ac:chgData name="Sajad Niyyati" userId="a618d3731f2e7a05" providerId="Windows Live" clId="Web-{05164043-C475-9ABA-7837-1A7B20EA3476}" dt="2025-06-27T04:21:11.967" v="27" actId="20577"/>
          <ac:spMkLst>
            <pc:docMk/>
            <pc:sldMk cId="2888818739" sldId="257"/>
            <ac:spMk id="3" creationId="{07DE84C4-F95C-CA80-5BC4-A2C6AA0C6F6B}"/>
          </ac:spMkLst>
        </pc:spChg>
      </pc:sldChg>
      <pc:sldChg chg="modSp">
        <pc:chgData name="Sajad Niyyati" userId="a618d3731f2e7a05" providerId="Windows Live" clId="Web-{05164043-C475-9ABA-7837-1A7B20EA3476}" dt="2025-06-27T04:25:14.692" v="36" actId="20577"/>
        <pc:sldMkLst>
          <pc:docMk/>
          <pc:sldMk cId="2767607942" sldId="260"/>
        </pc:sldMkLst>
        <pc:spChg chg="mod">
          <ac:chgData name="Sajad Niyyati" userId="a618d3731f2e7a05" providerId="Windows Live" clId="Web-{05164043-C475-9ABA-7837-1A7B20EA3476}" dt="2025-06-27T04:25:14.692" v="36" actId="20577"/>
          <ac:spMkLst>
            <pc:docMk/>
            <pc:sldMk cId="2767607942" sldId="260"/>
            <ac:spMk id="3" creationId="{E9209D39-99CD-A839-9A5A-903A92D3D8AB}"/>
          </ac:spMkLst>
        </pc:spChg>
      </pc:sldChg>
      <pc:sldChg chg="modSp">
        <pc:chgData name="Sajad Niyyati" userId="a618d3731f2e7a05" providerId="Windows Live" clId="Web-{05164043-C475-9ABA-7837-1A7B20EA3476}" dt="2025-06-27T04:25:24.099" v="37" actId="20577"/>
        <pc:sldMkLst>
          <pc:docMk/>
          <pc:sldMk cId="240186806" sldId="263"/>
        </pc:sldMkLst>
        <pc:spChg chg="mod">
          <ac:chgData name="Sajad Niyyati" userId="a618d3731f2e7a05" providerId="Windows Live" clId="Web-{05164043-C475-9ABA-7837-1A7B20EA3476}" dt="2025-06-27T04:25:24.099" v="37" actId="20577"/>
          <ac:spMkLst>
            <pc:docMk/>
            <pc:sldMk cId="240186806" sldId="263"/>
            <ac:spMk id="3" creationId="{7F9522BF-640E-1BA3-8414-851C1363268A}"/>
          </ac:spMkLst>
        </pc:spChg>
      </pc:sldChg>
      <pc:sldChg chg="modSp">
        <pc:chgData name="Sajad Niyyati" userId="a618d3731f2e7a05" providerId="Windows Live" clId="Web-{05164043-C475-9ABA-7837-1A7B20EA3476}" dt="2025-06-27T04:35:28.709" v="171" actId="20577"/>
        <pc:sldMkLst>
          <pc:docMk/>
          <pc:sldMk cId="2736140323" sldId="267"/>
        </pc:sldMkLst>
        <pc:spChg chg="mod">
          <ac:chgData name="Sajad Niyyati" userId="a618d3731f2e7a05" providerId="Windows Live" clId="Web-{05164043-C475-9ABA-7837-1A7B20EA3476}" dt="2025-06-27T04:35:28.709" v="171" actId="20577"/>
          <ac:spMkLst>
            <pc:docMk/>
            <pc:sldMk cId="2736140323" sldId="267"/>
            <ac:spMk id="3" creationId="{60F971CA-FFC4-B1EA-B84B-E872BE2F883D}"/>
          </ac:spMkLst>
        </pc:spChg>
      </pc:sldChg>
      <pc:sldChg chg="modSp add del">
        <pc:chgData name="Sajad Niyyati" userId="a618d3731f2e7a05" providerId="Windows Live" clId="Web-{05164043-C475-9ABA-7837-1A7B20EA3476}" dt="2025-06-27T04:43:27.176" v="255" actId="20577"/>
        <pc:sldMkLst>
          <pc:docMk/>
          <pc:sldMk cId="2650357706" sldId="271"/>
        </pc:sldMkLst>
        <pc:spChg chg="mod">
          <ac:chgData name="Sajad Niyyati" userId="a618d3731f2e7a05" providerId="Windows Live" clId="Web-{05164043-C475-9ABA-7837-1A7B20EA3476}" dt="2025-06-27T04:43:27.176" v="255" actId="20577"/>
          <ac:spMkLst>
            <pc:docMk/>
            <pc:sldMk cId="2650357706" sldId="271"/>
            <ac:spMk id="3" creationId="{DF69175D-C92C-5BCD-C9B3-DE1C344FF2E0}"/>
          </ac:spMkLst>
        </pc:spChg>
      </pc:sldChg>
      <pc:sldChg chg="modSp">
        <pc:chgData name="Sajad Niyyati" userId="a618d3731f2e7a05" providerId="Windows Live" clId="Web-{05164043-C475-9ABA-7837-1A7B20EA3476}" dt="2025-06-27T04:48:28.069" v="382" actId="20577"/>
        <pc:sldMkLst>
          <pc:docMk/>
          <pc:sldMk cId="3983680300" sldId="272"/>
        </pc:sldMkLst>
        <pc:spChg chg="mod">
          <ac:chgData name="Sajad Niyyati" userId="a618d3731f2e7a05" providerId="Windows Live" clId="Web-{05164043-C475-9ABA-7837-1A7B20EA3476}" dt="2025-06-27T04:48:28.069" v="382" actId="20577"/>
          <ac:spMkLst>
            <pc:docMk/>
            <pc:sldMk cId="3983680300" sldId="272"/>
            <ac:spMk id="3" creationId="{265A0D12-3ACE-984A-EF7E-56D7476136A2}"/>
          </ac:spMkLst>
        </pc:spChg>
      </pc:sldChg>
    </pc:docChg>
  </pc:docChgLst>
  <pc:docChgLst>
    <pc:chgData name="Sajad Niyyati" userId="a618d3731f2e7a05" providerId="Windows Live" clId="Web-{A14DA608-A5D7-9524-60BF-9D6807790B42}"/>
    <pc:docChg chg="addSld delSld modSld">
      <pc:chgData name="Sajad Niyyati" userId="a618d3731f2e7a05" providerId="Windows Live" clId="Web-{A14DA608-A5D7-9524-60BF-9D6807790B42}" dt="2025-06-26T04:51:47.620" v="666" actId="20577"/>
      <pc:docMkLst>
        <pc:docMk/>
      </pc:docMkLst>
      <pc:sldChg chg="modSp">
        <pc:chgData name="Sajad Niyyati" userId="a618d3731f2e7a05" providerId="Windows Live" clId="Web-{A14DA608-A5D7-9524-60BF-9D6807790B42}" dt="2025-06-26T04:21:41.809" v="434" actId="20577"/>
        <pc:sldMkLst>
          <pc:docMk/>
          <pc:sldMk cId="2888818739" sldId="257"/>
        </pc:sldMkLst>
        <pc:spChg chg="mod">
          <ac:chgData name="Sajad Niyyati" userId="a618d3731f2e7a05" providerId="Windows Live" clId="Web-{A14DA608-A5D7-9524-60BF-9D6807790B42}" dt="2025-06-26T04:21:41.809" v="434" actId="20577"/>
          <ac:spMkLst>
            <pc:docMk/>
            <pc:sldMk cId="2888818739" sldId="257"/>
            <ac:spMk id="3" creationId="{07DE84C4-F95C-CA80-5BC4-A2C6AA0C6F6B}"/>
          </ac:spMkLst>
        </pc:spChg>
      </pc:sldChg>
      <pc:sldChg chg="modSp del">
        <pc:chgData name="Sajad Niyyati" userId="a618d3731f2e7a05" providerId="Windows Live" clId="Web-{A14DA608-A5D7-9524-60BF-9D6807790B42}" dt="2025-06-26T04:27:31.062" v="522"/>
        <pc:sldMkLst>
          <pc:docMk/>
          <pc:sldMk cId="3828348907" sldId="264"/>
        </pc:sldMkLst>
        <pc:spChg chg="mod">
          <ac:chgData name="Sajad Niyyati" userId="a618d3731f2e7a05" providerId="Windows Live" clId="Web-{A14DA608-A5D7-9524-60BF-9D6807790B42}" dt="2025-06-26T04:24:11.982" v="451" actId="20577"/>
          <ac:spMkLst>
            <pc:docMk/>
            <pc:sldMk cId="3828348907" sldId="264"/>
            <ac:spMk id="3" creationId="{38871729-925E-3BC7-07A2-95738B6765D0}"/>
          </ac:spMkLst>
        </pc:spChg>
      </pc:sldChg>
      <pc:sldChg chg="modSp">
        <pc:chgData name="Sajad Niyyati" userId="a618d3731f2e7a05" providerId="Windows Live" clId="Web-{A14DA608-A5D7-9524-60BF-9D6807790B42}" dt="2025-06-26T03:38:15.241" v="68" actId="20577"/>
        <pc:sldMkLst>
          <pc:docMk/>
          <pc:sldMk cId="2348792378" sldId="265"/>
        </pc:sldMkLst>
        <pc:spChg chg="mod">
          <ac:chgData name="Sajad Niyyati" userId="a618d3731f2e7a05" providerId="Windows Live" clId="Web-{A14DA608-A5D7-9524-60BF-9D6807790B42}" dt="2025-06-26T03:38:15.241" v="68" actId="20577"/>
          <ac:spMkLst>
            <pc:docMk/>
            <pc:sldMk cId="2348792378" sldId="265"/>
            <ac:spMk id="3" creationId="{633EA401-B2B7-1602-27FB-A052C264E4D3}"/>
          </ac:spMkLst>
        </pc:spChg>
      </pc:sldChg>
      <pc:sldChg chg="modSp">
        <pc:chgData name="Sajad Niyyati" userId="a618d3731f2e7a05" providerId="Windows Live" clId="Web-{A14DA608-A5D7-9524-60BF-9D6807790B42}" dt="2025-06-26T03:34:13.489" v="12" actId="20577"/>
        <pc:sldMkLst>
          <pc:docMk/>
          <pc:sldMk cId="3820743748" sldId="266"/>
        </pc:sldMkLst>
        <pc:spChg chg="mod">
          <ac:chgData name="Sajad Niyyati" userId="a618d3731f2e7a05" providerId="Windows Live" clId="Web-{A14DA608-A5D7-9524-60BF-9D6807790B42}" dt="2025-06-26T03:34:13.489" v="12" actId="20577"/>
          <ac:spMkLst>
            <pc:docMk/>
            <pc:sldMk cId="3820743748" sldId="266"/>
            <ac:spMk id="5" creationId="{873CE84C-946C-9E66-8453-0D59D70E5E55}"/>
          </ac:spMkLst>
        </pc:spChg>
      </pc:sldChg>
      <pc:sldChg chg="modSp">
        <pc:chgData name="Sajad Niyyati" userId="a618d3731f2e7a05" providerId="Windows Live" clId="Web-{A14DA608-A5D7-9524-60BF-9D6807790B42}" dt="2025-06-26T04:43:42.976" v="612" actId="20577"/>
        <pc:sldMkLst>
          <pc:docMk/>
          <pc:sldMk cId="2736140323" sldId="267"/>
        </pc:sldMkLst>
        <pc:spChg chg="mod">
          <ac:chgData name="Sajad Niyyati" userId="a618d3731f2e7a05" providerId="Windows Live" clId="Web-{A14DA608-A5D7-9524-60BF-9D6807790B42}" dt="2025-06-26T04:43:42.976" v="612" actId="20577"/>
          <ac:spMkLst>
            <pc:docMk/>
            <pc:sldMk cId="2736140323" sldId="267"/>
            <ac:spMk id="3" creationId="{60F971CA-FFC4-B1EA-B84B-E872BE2F883D}"/>
          </ac:spMkLst>
        </pc:spChg>
      </pc:sldChg>
      <pc:sldChg chg="modSp new">
        <pc:chgData name="Sajad Niyyati" userId="a618d3731f2e7a05" providerId="Windows Live" clId="Web-{A14DA608-A5D7-9524-60BF-9D6807790B42}" dt="2025-06-26T04:21:51.293" v="436" actId="20577"/>
        <pc:sldMkLst>
          <pc:docMk/>
          <pc:sldMk cId="2501315308" sldId="268"/>
        </pc:sldMkLst>
        <pc:spChg chg="mod">
          <ac:chgData name="Sajad Niyyati" userId="a618d3731f2e7a05" providerId="Windows Live" clId="Web-{A14DA608-A5D7-9524-60BF-9D6807790B42}" dt="2025-06-26T03:38:36.210" v="75" actId="20577"/>
          <ac:spMkLst>
            <pc:docMk/>
            <pc:sldMk cId="2501315308" sldId="268"/>
            <ac:spMk id="2" creationId="{DC829546-2E68-EC94-E1B4-295426B4D724}"/>
          </ac:spMkLst>
        </pc:spChg>
        <pc:spChg chg="mod">
          <ac:chgData name="Sajad Niyyati" userId="a618d3731f2e7a05" providerId="Windows Live" clId="Web-{A14DA608-A5D7-9524-60BF-9D6807790B42}" dt="2025-06-26T04:21:51.293" v="436" actId="20577"/>
          <ac:spMkLst>
            <pc:docMk/>
            <pc:sldMk cId="2501315308" sldId="268"/>
            <ac:spMk id="3" creationId="{738F98D7-1DF4-AEDC-09EC-D23DA02875F5}"/>
          </ac:spMkLst>
        </pc:spChg>
      </pc:sldChg>
      <pc:sldChg chg="modSp new">
        <pc:chgData name="Sajad Niyyati" userId="a618d3731f2e7a05" providerId="Windows Live" clId="Web-{A14DA608-A5D7-9524-60BF-9D6807790B42}" dt="2025-06-26T04:23:35.372" v="446" actId="20577"/>
        <pc:sldMkLst>
          <pc:docMk/>
          <pc:sldMk cId="3731855575" sldId="269"/>
        </pc:sldMkLst>
        <pc:spChg chg="mod">
          <ac:chgData name="Sajad Niyyati" userId="a618d3731f2e7a05" providerId="Windows Live" clId="Web-{A14DA608-A5D7-9524-60BF-9D6807790B42}" dt="2025-06-26T04:15:30.384" v="303" actId="20577"/>
          <ac:spMkLst>
            <pc:docMk/>
            <pc:sldMk cId="3731855575" sldId="269"/>
            <ac:spMk id="2" creationId="{5A979285-CDE3-5203-30DC-7FFAC64CE5F9}"/>
          </ac:spMkLst>
        </pc:spChg>
        <pc:spChg chg="mod">
          <ac:chgData name="Sajad Niyyati" userId="a618d3731f2e7a05" providerId="Windows Live" clId="Web-{A14DA608-A5D7-9524-60BF-9D6807790B42}" dt="2025-06-26T04:23:35.372" v="446" actId="20577"/>
          <ac:spMkLst>
            <pc:docMk/>
            <pc:sldMk cId="3731855575" sldId="269"/>
            <ac:spMk id="3" creationId="{3AE7B8BE-0C4A-B1B9-EC6C-6106031D68B0}"/>
          </ac:spMkLst>
        </pc:spChg>
      </pc:sldChg>
      <pc:sldChg chg="modSp new">
        <pc:chgData name="Sajad Niyyati" userId="a618d3731f2e7a05" providerId="Windows Live" clId="Web-{A14DA608-A5D7-9524-60BF-9D6807790B42}" dt="2025-06-26T04:51:47.620" v="666" actId="20577"/>
        <pc:sldMkLst>
          <pc:docMk/>
          <pc:sldMk cId="2790617160" sldId="270"/>
        </pc:sldMkLst>
        <pc:spChg chg="mod">
          <ac:chgData name="Sajad Niyyati" userId="a618d3731f2e7a05" providerId="Windows Live" clId="Web-{A14DA608-A5D7-9524-60BF-9D6807790B42}" dt="2025-06-26T04:26:47.217" v="467" actId="20577"/>
          <ac:spMkLst>
            <pc:docMk/>
            <pc:sldMk cId="2790617160" sldId="270"/>
            <ac:spMk id="2" creationId="{7E147322-8654-2837-051D-BD455F7BF030}"/>
          </ac:spMkLst>
        </pc:spChg>
        <pc:spChg chg="mod">
          <ac:chgData name="Sajad Niyyati" userId="a618d3731f2e7a05" providerId="Windows Live" clId="Web-{A14DA608-A5D7-9524-60BF-9D6807790B42}" dt="2025-06-26T04:51:47.620" v="666" actId="20577"/>
          <ac:spMkLst>
            <pc:docMk/>
            <pc:sldMk cId="2790617160" sldId="270"/>
            <ac:spMk id="3" creationId="{83E87FAC-8CC6-A654-FC5B-F5219547A4D7}"/>
          </ac:spMkLst>
        </pc:spChg>
      </pc:sldChg>
      <pc:sldChg chg="modSp new">
        <pc:chgData name="Sajad Niyyati" userId="a618d3731f2e7a05" providerId="Windows Live" clId="Web-{A14DA608-A5D7-9524-60BF-9D6807790B42}" dt="2025-06-26T04:27:02.093" v="488" actId="20577"/>
        <pc:sldMkLst>
          <pc:docMk/>
          <pc:sldMk cId="2650357706" sldId="271"/>
        </pc:sldMkLst>
        <pc:spChg chg="mod">
          <ac:chgData name="Sajad Niyyati" userId="a618d3731f2e7a05" providerId="Windows Live" clId="Web-{A14DA608-A5D7-9524-60BF-9D6807790B42}" dt="2025-06-26T04:27:02.093" v="488" actId="20577"/>
          <ac:spMkLst>
            <pc:docMk/>
            <pc:sldMk cId="2650357706" sldId="271"/>
            <ac:spMk id="2" creationId="{8CBCD6D0-2A98-8234-A7AD-AF6D9A1456CD}"/>
          </ac:spMkLst>
        </pc:spChg>
      </pc:sldChg>
      <pc:sldChg chg="modSp new">
        <pc:chgData name="Sajad Niyyati" userId="a618d3731f2e7a05" providerId="Windows Live" clId="Web-{A14DA608-A5D7-9524-60BF-9D6807790B42}" dt="2025-06-26T04:27:24.577" v="521" actId="20577"/>
        <pc:sldMkLst>
          <pc:docMk/>
          <pc:sldMk cId="3983680300" sldId="272"/>
        </pc:sldMkLst>
        <pc:spChg chg="mod">
          <ac:chgData name="Sajad Niyyati" userId="a618d3731f2e7a05" providerId="Windows Live" clId="Web-{A14DA608-A5D7-9524-60BF-9D6807790B42}" dt="2025-06-26T04:27:24.577" v="521" actId="20577"/>
          <ac:spMkLst>
            <pc:docMk/>
            <pc:sldMk cId="3983680300" sldId="272"/>
            <ac:spMk id="2" creationId="{45CB2C90-49EF-481D-DD7F-D81540EED5E8}"/>
          </ac:spMkLst>
        </pc:spChg>
      </pc:sldChg>
    </pc:docChg>
  </pc:docChgLst>
  <pc:docChgLst>
    <pc:chgData name="Sajad Niyyati" userId="a618d3731f2e7a05" providerId="Windows Live" clId="Web-{BC32669C-679C-F2DB-F13E-85C4FCA19731}"/>
    <pc:docChg chg="addSld modSld">
      <pc:chgData name="Sajad Niyyati" userId="a618d3731f2e7a05" providerId="Windows Live" clId="Web-{BC32669C-679C-F2DB-F13E-85C4FCA19731}" dt="2025-06-25T23:56:34.427" v="239" actId="20577"/>
      <pc:docMkLst>
        <pc:docMk/>
      </pc:docMkLst>
      <pc:sldChg chg="modSp">
        <pc:chgData name="Sajad Niyyati" userId="a618d3731f2e7a05" providerId="Windows Live" clId="Web-{BC32669C-679C-F2DB-F13E-85C4FCA19731}" dt="2025-06-25T23:09:30.177" v="3" actId="20577"/>
        <pc:sldMkLst>
          <pc:docMk/>
          <pc:sldMk cId="109857222" sldId="256"/>
        </pc:sldMkLst>
        <pc:spChg chg="mod">
          <ac:chgData name="Sajad Niyyati" userId="a618d3731f2e7a05" providerId="Windows Live" clId="Web-{BC32669C-679C-F2DB-F13E-85C4FCA19731}" dt="2025-06-25T23:09:30.177" v="3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">
        <pc:chgData name="Sajad Niyyati" userId="a618d3731f2e7a05" providerId="Windows Live" clId="Web-{BC32669C-679C-F2DB-F13E-85C4FCA19731}" dt="2025-06-25T23:56:34.427" v="239" actId="20577"/>
        <pc:sldMkLst>
          <pc:docMk/>
          <pc:sldMk cId="2888818739" sldId="257"/>
        </pc:sldMkLst>
        <pc:spChg chg="mod">
          <ac:chgData name="Sajad Niyyati" userId="a618d3731f2e7a05" providerId="Windows Live" clId="Web-{BC32669C-679C-F2DB-F13E-85C4FCA19731}" dt="2025-06-25T23:56:34.427" v="239" actId="20577"/>
          <ac:spMkLst>
            <pc:docMk/>
            <pc:sldMk cId="2888818739" sldId="257"/>
            <ac:spMk id="3" creationId="{07DE84C4-F95C-CA80-5BC4-A2C6AA0C6F6B}"/>
          </ac:spMkLst>
        </pc:spChg>
      </pc:sldChg>
      <pc:sldChg chg="modSp">
        <pc:chgData name="Sajad Niyyati" userId="a618d3731f2e7a05" providerId="Windows Live" clId="Web-{BC32669C-679C-F2DB-F13E-85C4FCA19731}" dt="2025-06-25T23:14:43.017" v="9" actId="20577"/>
        <pc:sldMkLst>
          <pc:docMk/>
          <pc:sldMk cId="1983352066" sldId="258"/>
        </pc:sldMkLst>
        <pc:spChg chg="mod">
          <ac:chgData name="Sajad Niyyati" userId="a618d3731f2e7a05" providerId="Windows Live" clId="Web-{BC32669C-679C-F2DB-F13E-85C4FCA19731}" dt="2025-06-25T23:14:43.017" v="9" actId="20577"/>
          <ac:spMkLst>
            <pc:docMk/>
            <pc:sldMk cId="1983352066" sldId="258"/>
            <ac:spMk id="3" creationId="{2BE88070-75D0-3220-3E73-B1EB57BD65ED}"/>
          </ac:spMkLst>
        </pc:spChg>
      </pc:sldChg>
      <pc:sldChg chg="modSp">
        <pc:chgData name="Sajad Niyyati" userId="a618d3731f2e7a05" providerId="Windows Live" clId="Web-{BC32669C-679C-F2DB-F13E-85C4FCA19731}" dt="2025-06-25T23:15:15.034" v="16" actId="20577"/>
        <pc:sldMkLst>
          <pc:docMk/>
          <pc:sldMk cId="2808426504" sldId="259"/>
        </pc:sldMkLst>
        <pc:spChg chg="mod">
          <ac:chgData name="Sajad Niyyati" userId="a618d3731f2e7a05" providerId="Windows Live" clId="Web-{BC32669C-679C-F2DB-F13E-85C4FCA19731}" dt="2025-06-25T23:15:15.034" v="16" actId="20577"/>
          <ac:spMkLst>
            <pc:docMk/>
            <pc:sldMk cId="2808426504" sldId="259"/>
            <ac:spMk id="3" creationId="{A2C90EB8-6BA5-B66D-9EA1-269A423ADBF6}"/>
          </ac:spMkLst>
        </pc:spChg>
      </pc:sldChg>
      <pc:sldChg chg="modSp">
        <pc:chgData name="Sajad Niyyati" userId="a618d3731f2e7a05" providerId="Windows Live" clId="Web-{BC32669C-679C-F2DB-F13E-85C4FCA19731}" dt="2025-06-25T23:17:15.133" v="30" actId="20577"/>
        <pc:sldMkLst>
          <pc:docMk/>
          <pc:sldMk cId="182948280" sldId="261"/>
        </pc:sldMkLst>
        <pc:spChg chg="mod">
          <ac:chgData name="Sajad Niyyati" userId="a618d3731f2e7a05" providerId="Windows Live" clId="Web-{BC32669C-679C-F2DB-F13E-85C4FCA19731}" dt="2025-06-25T23:17:15.133" v="30" actId="20577"/>
          <ac:spMkLst>
            <pc:docMk/>
            <pc:sldMk cId="182948280" sldId="261"/>
            <ac:spMk id="3" creationId="{BFEB9E25-1143-F68C-B7A4-490D2A241827}"/>
          </ac:spMkLst>
        </pc:spChg>
      </pc:sldChg>
      <pc:sldChg chg="modSp">
        <pc:chgData name="Sajad Niyyati" userId="a618d3731f2e7a05" providerId="Windows Live" clId="Web-{BC32669C-679C-F2DB-F13E-85C4FCA19731}" dt="2025-06-25T23:16:00.364" v="21" actId="20577"/>
        <pc:sldMkLst>
          <pc:docMk/>
          <pc:sldMk cId="240186806" sldId="263"/>
        </pc:sldMkLst>
        <pc:spChg chg="mod">
          <ac:chgData name="Sajad Niyyati" userId="a618d3731f2e7a05" providerId="Windows Live" clId="Web-{BC32669C-679C-F2DB-F13E-85C4FCA19731}" dt="2025-06-25T23:16:00.364" v="21" actId="20577"/>
          <ac:spMkLst>
            <pc:docMk/>
            <pc:sldMk cId="240186806" sldId="263"/>
            <ac:spMk id="3" creationId="{7F9522BF-640E-1BA3-8414-851C1363268A}"/>
          </ac:spMkLst>
        </pc:spChg>
      </pc:sldChg>
      <pc:sldChg chg="modSp new">
        <pc:chgData name="Sajad Niyyati" userId="a618d3731f2e7a05" providerId="Windows Live" clId="Web-{BC32669C-679C-F2DB-F13E-85C4FCA19731}" dt="2025-06-25T23:32:06.901" v="212" actId="20577"/>
        <pc:sldMkLst>
          <pc:docMk/>
          <pc:sldMk cId="2348792378" sldId="265"/>
        </pc:sldMkLst>
        <pc:spChg chg="mod">
          <ac:chgData name="Sajad Niyyati" userId="a618d3731f2e7a05" providerId="Windows Live" clId="Web-{BC32669C-679C-F2DB-F13E-85C4FCA19731}" dt="2025-06-25T23:22:20.379" v="34" actId="20577"/>
          <ac:spMkLst>
            <pc:docMk/>
            <pc:sldMk cId="2348792378" sldId="265"/>
            <ac:spMk id="2" creationId="{5452CD4C-BDB0-8940-1FF3-C564AE2ADBC8}"/>
          </ac:spMkLst>
        </pc:spChg>
        <pc:spChg chg="mod">
          <ac:chgData name="Sajad Niyyati" userId="a618d3731f2e7a05" providerId="Windows Live" clId="Web-{BC32669C-679C-F2DB-F13E-85C4FCA19731}" dt="2025-06-25T23:32:06.901" v="212" actId="20577"/>
          <ac:spMkLst>
            <pc:docMk/>
            <pc:sldMk cId="2348792378" sldId="265"/>
            <ac:spMk id="3" creationId="{633EA401-B2B7-1602-27FB-A052C264E4D3}"/>
          </ac:spMkLst>
        </pc:spChg>
      </pc:sldChg>
      <pc:sldChg chg="addSp delSp modSp new mod setBg">
        <pc:chgData name="Sajad Niyyati" userId="a618d3731f2e7a05" providerId="Windows Live" clId="Web-{BC32669C-679C-F2DB-F13E-85C4FCA19731}" dt="2025-06-25T23:30:33.491" v="165" actId="20577"/>
        <pc:sldMkLst>
          <pc:docMk/>
          <pc:sldMk cId="3820743748" sldId="266"/>
        </pc:sldMkLst>
        <pc:spChg chg="mod">
          <ac:chgData name="Sajad Niyyati" userId="a618d3731f2e7a05" providerId="Windows Live" clId="Web-{BC32669C-679C-F2DB-F13E-85C4FCA19731}" dt="2025-06-25T23:28:11.299" v="92" actId="20577"/>
          <ac:spMkLst>
            <pc:docMk/>
            <pc:sldMk cId="3820743748" sldId="266"/>
            <ac:spMk id="2" creationId="{A24FDC7A-699E-745B-E175-C2009D600AA9}"/>
          </ac:spMkLst>
        </pc:spChg>
        <pc:spChg chg="add mod">
          <ac:chgData name="Sajad Niyyati" userId="a618d3731f2e7a05" providerId="Windows Live" clId="Web-{BC32669C-679C-F2DB-F13E-85C4FCA19731}" dt="2025-06-25T23:30:33.491" v="165" actId="20577"/>
          <ac:spMkLst>
            <pc:docMk/>
            <pc:sldMk cId="3820743748" sldId="266"/>
            <ac:spMk id="5" creationId="{873CE84C-946C-9E66-8453-0D59D70E5E55}"/>
          </ac:spMkLst>
        </pc:spChg>
        <pc:spChg chg="add">
          <ac:chgData name="Sajad Niyyati" userId="a618d3731f2e7a05" providerId="Windows Live" clId="Web-{BC32669C-679C-F2DB-F13E-85C4FCA19731}" dt="2025-06-25T23:27:56.501" v="83"/>
          <ac:spMkLst>
            <pc:docMk/>
            <pc:sldMk cId="3820743748" sldId="266"/>
            <ac:spMk id="24" creationId="{33E93247-6229-44AB-A550-739E971E690B}"/>
          </ac:spMkLst>
        </pc:spChg>
        <pc:picChg chg="add mod">
          <ac:chgData name="Sajad Niyyati" userId="a618d3731f2e7a05" providerId="Windows Live" clId="Web-{BC32669C-679C-F2DB-F13E-85C4FCA19731}" dt="2025-06-25T23:27:56.501" v="83"/>
          <ac:picMkLst>
            <pc:docMk/>
            <pc:sldMk cId="3820743748" sldId="266"/>
            <ac:picMk id="4" creationId="{35FCAE41-9168-025C-C12F-0C86A90D080D}"/>
          </ac:picMkLst>
        </pc:picChg>
        <pc:cxnChg chg="add">
          <ac:chgData name="Sajad Niyyati" userId="a618d3731f2e7a05" providerId="Windows Live" clId="Web-{BC32669C-679C-F2DB-F13E-85C4FCA19731}" dt="2025-06-25T23:27:56.501" v="83"/>
          <ac:cxnSpMkLst>
            <pc:docMk/>
            <pc:sldMk cId="3820743748" sldId="266"/>
            <ac:cxnSpMk id="20" creationId="{F64F9B95-9045-48D2-B9F3-2927E98F54AA}"/>
          </ac:cxnSpMkLst>
        </pc:cxnChg>
        <pc:cxnChg chg="add">
          <ac:chgData name="Sajad Niyyati" userId="a618d3731f2e7a05" providerId="Windows Live" clId="Web-{BC32669C-679C-F2DB-F13E-85C4FCA19731}" dt="2025-06-25T23:27:56.501" v="83"/>
          <ac:cxnSpMkLst>
            <pc:docMk/>
            <pc:sldMk cId="3820743748" sldId="266"/>
            <ac:cxnSpMk id="22" creationId="{085AA86F-6A4D-4BCB-A045-D992CDC2959B}"/>
          </ac:cxnSpMkLst>
        </pc:cxnChg>
        <pc:cxnChg chg="add">
          <ac:chgData name="Sajad Niyyati" userId="a618d3731f2e7a05" providerId="Windows Live" clId="Web-{BC32669C-679C-F2DB-F13E-85C4FCA19731}" dt="2025-06-25T23:27:56.501" v="83"/>
          <ac:cxnSpMkLst>
            <pc:docMk/>
            <pc:sldMk cId="3820743748" sldId="266"/>
            <ac:cxnSpMk id="26" creationId="{F7491F31-6557-2984-60B7-24907747D89D}"/>
          </ac:cxnSpMkLst>
        </pc:cxnChg>
      </pc:sldChg>
      <pc:sldChg chg="addSp delSp modSp new">
        <pc:chgData name="Sajad Niyyati" userId="a618d3731f2e7a05" providerId="Windows Live" clId="Web-{BC32669C-679C-F2DB-F13E-85C4FCA19731}" dt="2025-06-25T23:29:08.769" v="109" actId="20577"/>
        <pc:sldMkLst>
          <pc:docMk/>
          <pc:sldMk cId="2736140323" sldId="267"/>
        </pc:sldMkLst>
        <pc:spChg chg="mod">
          <ac:chgData name="Sajad Niyyati" userId="a618d3731f2e7a05" providerId="Windows Live" clId="Web-{BC32669C-679C-F2DB-F13E-85C4FCA19731}" dt="2025-06-25T23:29:08.769" v="109" actId="20577"/>
          <ac:spMkLst>
            <pc:docMk/>
            <pc:sldMk cId="2736140323" sldId="267"/>
            <ac:spMk id="3" creationId="{60F971CA-FFC4-B1EA-B84B-E872BE2F883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7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54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7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0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5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2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70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6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89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5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37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0" r:id="rId6"/>
    <p:sldLayoutId id="2147483696" r:id="rId7"/>
    <p:sldLayoutId id="2147483697" r:id="rId8"/>
    <p:sldLayoutId id="2147483698" r:id="rId9"/>
    <p:sldLayoutId id="2147483699" r:id="rId10"/>
    <p:sldLayoutId id="214748370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r>
              <a:rPr lang="en-US" sz="4800" dirty="0"/>
              <a:t>VGH NOON ROUNDs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Sajad Niyyati (IM R3)</a:t>
            </a:r>
          </a:p>
          <a:p>
            <a:r>
              <a:rPr lang="en-US" dirty="0"/>
              <a:t>March 27, 2026</a:t>
            </a:r>
          </a:p>
        </p:txBody>
      </p:sp>
      <p:pic>
        <p:nvPicPr>
          <p:cNvPr id="19" name="Picture 18" descr="Chemical formulas are written on paper">
            <a:extLst>
              <a:ext uri="{FF2B5EF4-FFF2-40B4-BE49-F238E27FC236}">
                <a16:creationId xmlns:a16="http://schemas.microsoft.com/office/drawing/2014/main" id="{42202605-8A78-3848-CE25-3B9AFE0C2A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02" r="41397" b="-2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5149-25A1-CBE7-498A-272A48BA5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E84C4-F95C-CA80-5BC4-A2C6AA0C6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928916"/>
            <a:ext cx="10691265" cy="40329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dirty="0"/>
              <a:t>27-year-old male with a recent diagnosis of testicular germ cell carcinoma, presenting with palpitations.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u="sng" dirty="0"/>
              <a:t>Medications:</a:t>
            </a:r>
          </a:p>
          <a:p>
            <a:pPr marL="0" indent="0" algn="just">
              <a:buNone/>
            </a:pPr>
            <a:r>
              <a:rPr lang="en-US" dirty="0"/>
              <a:t>Tylenol 650mg PO QID</a:t>
            </a:r>
          </a:p>
          <a:p>
            <a:pPr marL="0" indent="0" algn="just">
              <a:buNone/>
            </a:pPr>
            <a:r>
              <a:rPr lang="en-US" dirty="0"/>
              <a:t>Melatonin 3mg PO </a:t>
            </a:r>
            <a:r>
              <a:rPr lang="en-US" dirty="0" err="1"/>
              <a:t>qhs</a:t>
            </a:r>
            <a:r>
              <a:rPr lang="en-US" dirty="0"/>
              <a:t> PRN</a:t>
            </a:r>
          </a:p>
          <a:p>
            <a:pPr marL="0" indent="0" algn="just">
              <a:buNone/>
            </a:pP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88881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A0B3C-6AFE-3837-A431-A78D1140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want to know?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149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8070-75D0-3220-3E73-B1EB57BD6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873839"/>
            <a:ext cx="10691265" cy="50880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1600" b="1" u="sng" dirty="0"/>
              <a:t>HPI:</a:t>
            </a:r>
          </a:p>
          <a:p>
            <a:r>
              <a:rPr lang="en-US" sz="1600" dirty="0"/>
              <a:t>Diagnosed 1 month prior, waiting for Medical Oncology appointment</a:t>
            </a:r>
          </a:p>
          <a:p>
            <a:r>
              <a:rPr lang="en-US" sz="1600" dirty="0"/>
              <a:t>Episodes occur randomly 1-2 times daily without any prodrome.</a:t>
            </a:r>
          </a:p>
          <a:p>
            <a:r>
              <a:rPr lang="en-US" sz="1600" dirty="0"/>
              <a:t>Clothes fit looser but denies fever and night sweats. No recent illnesses.</a:t>
            </a:r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r>
              <a:rPr lang="en-US" sz="1600" b="1" u="sng" dirty="0"/>
              <a:t>Review of Systems:</a:t>
            </a:r>
            <a:endParaRPr lang="en-US" b="1" dirty="0"/>
          </a:p>
          <a:p>
            <a:r>
              <a:rPr lang="en-US" sz="1600" dirty="0"/>
              <a:t>Denied </a:t>
            </a:r>
            <a:r>
              <a:rPr lang="en-US" sz="1600" dirty="0" err="1"/>
              <a:t>hyperdefacation</a:t>
            </a:r>
            <a:r>
              <a:rPr lang="en-US" sz="1600" dirty="0"/>
              <a:t>, tremor, diaphoresis, heat intolerance, anxiety, insomnia.</a:t>
            </a:r>
          </a:p>
          <a:p>
            <a:r>
              <a:rPr lang="en-US" sz="1600" dirty="0"/>
              <a:t>No new stressors</a:t>
            </a:r>
          </a:p>
          <a:p>
            <a:r>
              <a:rPr lang="en-US" sz="1600" dirty="0"/>
              <a:t>No new medications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Social History:</a:t>
            </a:r>
          </a:p>
          <a:p>
            <a:r>
              <a:rPr lang="en-US" sz="1600" dirty="0"/>
              <a:t>Immigrated to Vancouver 6 years ago from Mexico, vapes nicotine, no alcohol, no substance use.</a:t>
            </a:r>
          </a:p>
          <a:p>
            <a:r>
              <a:rPr lang="en-US" sz="1600" dirty="0"/>
              <a:t>Negative Family history</a:t>
            </a:r>
          </a:p>
        </p:txBody>
      </p:sp>
    </p:spTree>
    <p:extLst>
      <p:ext uri="{BB962C8B-B14F-4D97-AF65-F5344CB8AC3E}">
        <p14:creationId xmlns:p14="http://schemas.microsoft.com/office/powerpoint/2010/main" val="198335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AC45B-F04E-D1E1-CC87-3E3A38DB7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Exam  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90EB8-6BA5-B66D-9EA1-269A423AD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20423"/>
            <a:ext cx="10691265" cy="42414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u="sng" dirty="0"/>
              <a:t>Vitals: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Temp 37.1, HR 87, BP 127/56, </a:t>
            </a:r>
            <a:r>
              <a:rPr lang="en-US" sz="1600" b="1" dirty="0"/>
              <a:t>MAP 80</a:t>
            </a:r>
            <a:r>
              <a:rPr lang="en-US" sz="1600" dirty="0"/>
              <a:t>, RR 16, 96% on RA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On inspection, appears slim, not in distress, alert and oriented.</a:t>
            </a:r>
          </a:p>
          <a:p>
            <a:pPr marL="0" indent="0">
              <a:buNone/>
            </a:pPr>
            <a:r>
              <a:rPr lang="en-US" sz="1600" dirty="0"/>
              <a:t>CARD: S1, S2 normal. No abnormal sounds or murmurs.</a:t>
            </a:r>
          </a:p>
          <a:p>
            <a:pPr marL="0" indent="0">
              <a:buNone/>
            </a:pPr>
            <a:r>
              <a:rPr lang="en-US" sz="1600" dirty="0"/>
              <a:t>RESP: Good air entry bilaterally. </a:t>
            </a:r>
          </a:p>
          <a:p>
            <a:pPr marL="0" indent="0">
              <a:buNone/>
            </a:pPr>
            <a:r>
              <a:rPr lang="en-US" sz="1600" dirty="0"/>
              <a:t>ABDO: Soft, non-tender.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08426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C2A95-C943-F24C-8256-8262E9822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55D35-8C6F-0063-3DFB-63EF8138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investigations would you order for this patient?</a:t>
            </a:r>
          </a:p>
        </p:txBody>
      </p:sp>
    </p:spTree>
    <p:extLst>
      <p:ext uri="{BB962C8B-B14F-4D97-AF65-F5344CB8AC3E}">
        <p14:creationId xmlns:p14="http://schemas.microsoft.com/office/powerpoint/2010/main" val="4161633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4B5A9-8291-B716-4B6B-F32B53B06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A5792-4614-F124-01BA-C117CE20A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Investigations  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B792E-0A86-4CE6-6C68-B0CAB4ECA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20423"/>
            <a:ext cx="10691265" cy="42414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u="sng" dirty="0"/>
              <a:t>Labs: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WBC 11.7 (Neut 8.5)</a:t>
            </a:r>
            <a:r>
              <a:rPr lang="en-US" sz="1600" dirty="0"/>
              <a:t>, </a:t>
            </a:r>
            <a:r>
              <a:rPr lang="en-US" sz="1600" dirty="0" err="1"/>
              <a:t>hbg</a:t>
            </a:r>
            <a:r>
              <a:rPr lang="en-US" sz="1600" dirty="0"/>
              <a:t> 140, </a:t>
            </a:r>
            <a:r>
              <a:rPr lang="en-US" sz="1600" dirty="0" err="1"/>
              <a:t>plt</a:t>
            </a:r>
            <a:r>
              <a:rPr lang="en-US" sz="1600" dirty="0"/>
              <a:t> 277</a:t>
            </a:r>
          </a:p>
          <a:p>
            <a:pPr marL="0" indent="0">
              <a:buNone/>
            </a:pPr>
            <a:r>
              <a:rPr lang="en-US" sz="1600" dirty="0"/>
              <a:t>Lytes normal, LFTs normal. Glucose 9.8</a:t>
            </a:r>
          </a:p>
          <a:p>
            <a:pPr marL="0" indent="0">
              <a:buNone/>
            </a:pPr>
            <a:r>
              <a:rPr lang="en-US" sz="1600" dirty="0"/>
              <a:t>Cr 70, GFR 123</a:t>
            </a:r>
          </a:p>
          <a:p>
            <a:pPr marL="0" indent="0">
              <a:buNone/>
            </a:pPr>
            <a:r>
              <a:rPr lang="en-US" sz="1600" u="sng" dirty="0"/>
              <a:t>ECG:</a:t>
            </a:r>
            <a:r>
              <a:rPr lang="en-US" sz="1600" dirty="0"/>
              <a:t> Normal, sinus rhythm, rate of 90</a:t>
            </a:r>
          </a:p>
          <a:p>
            <a:pPr marL="0" indent="0">
              <a:buNone/>
            </a:pPr>
            <a:r>
              <a:rPr lang="en-US" sz="1600" dirty="0"/>
              <a:t>Urinalysis bland, serum and urine toxicology screen negative</a:t>
            </a:r>
          </a:p>
          <a:p>
            <a:pPr marL="0" indent="0">
              <a:buNone/>
            </a:pPr>
            <a:r>
              <a:rPr lang="en-US" sz="1600" dirty="0"/>
              <a:t>Blood culture negative after 2 days</a:t>
            </a:r>
          </a:p>
          <a:p>
            <a:pPr marL="0" indent="0">
              <a:buNone/>
            </a:pPr>
            <a:r>
              <a:rPr lang="en-US" sz="1600" b="1" dirty="0"/>
              <a:t>Beta-</a:t>
            </a:r>
            <a:r>
              <a:rPr lang="en-US" sz="1600" b="1" dirty="0" err="1"/>
              <a:t>hCG</a:t>
            </a:r>
            <a:r>
              <a:rPr lang="en-US" sz="1600" b="1" dirty="0"/>
              <a:t> level 1,079,969 </a:t>
            </a:r>
            <a:r>
              <a:rPr lang="en-US" sz="1600" b="1" i="1" dirty="0"/>
              <a:t>IU/L</a:t>
            </a:r>
          </a:p>
          <a:p>
            <a:pPr marL="0" indent="0">
              <a:buNone/>
            </a:pPr>
            <a:r>
              <a:rPr lang="en-US" sz="1600" b="1" i="1" dirty="0"/>
              <a:t>AFP elevated</a:t>
            </a:r>
          </a:p>
          <a:p>
            <a:pPr marL="0" indent="0">
              <a:buNone/>
            </a:pPr>
            <a:r>
              <a:rPr lang="en-US" sz="1600" b="1" dirty="0"/>
              <a:t>TSH &lt; 0.01 </a:t>
            </a:r>
            <a:r>
              <a:rPr lang="en-US" sz="1600" b="1" i="1" dirty="0" err="1"/>
              <a:t>mU</a:t>
            </a:r>
            <a:r>
              <a:rPr lang="en-US" sz="1600" b="1" i="1" dirty="0"/>
              <a:t>/L   </a:t>
            </a:r>
            <a:r>
              <a:rPr lang="en-US" sz="1600" b="1" dirty="0"/>
              <a:t>free T4: 38 </a:t>
            </a:r>
            <a:r>
              <a:rPr lang="en-US" sz="1600" b="1" i="1" dirty="0" err="1"/>
              <a:t>pmol</a:t>
            </a:r>
            <a:r>
              <a:rPr lang="en-US" sz="1600" b="1" i="1" dirty="0"/>
              <a:t>/L  </a:t>
            </a:r>
            <a:r>
              <a:rPr lang="en-US" sz="1600" b="1" dirty="0"/>
              <a:t> free T3: 6.2 </a:t>
            </a:r>
            <a:r>
              <a:rPr lang="en-US" sz="1600" b="1" i="1" dirty="0" err="1"/>
              <a:t>pmol</a:t>
            </a:r>
            <a:r>
              <a:rPr lang="en-US" sz="1600" b="1" i="1" dirty="0"/>
              <a:t>/L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475559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316D9-B24E-5DAF-2161-69586F314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3A409-B93B-7B87-6785-4042AA46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STATEMENT  </a:t>
            </a:r>
          </a:p>
        </p:txBody>
      </p:sp>
    </p:spTree>
    <p:extLst>
      <p:ext uri="{BB962C8B-B14F-4D97-AF65-F5344CB8AC3E}">
        <p14:creationId xmlns:p14="http://schemas.microsoft.com/office/powerpoint/2010/main" val="1941379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F04E2-6EB1-9AFC-327C-711A01FB3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FBF00-6156-FFDD-6744-DDA2AA06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STATEMENT  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DC584-AC80-1C95-79DE-16CB35C12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20423"/>
            <a:ext cx="10691265" cy="42414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dirty="0"/>
              <a:t>27-year-old male with a recent diagnosis of testicular germ cell carcinoma, who presents with 2-week history of palpitations, found to have undetectable TSH and elevated free T4 and T3, consistent with hyperthyroidism.</a:t>
            </a:r>
          </a:p>
        </p:txBody>
      </p:sp>
    </p:spTree>
    <p:extLst>
      <p:ext uri="{BB962C8B-B14F-4D97-AF65-F5344CB8AC3E}">
        <p14:creationId xmlns:p14="http://schemas.microsoft.com/office/powerpoint/2010/main" val="1619275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F8694-AC56-ECFD-9C18-C3587023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Approach to hyperthyroidism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69B37-77F8-6D96-FA75-FA66481A8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u="sng" dirty="0"/>
              <a:t>Name some causes of hyperthyroidism, especially as it pertains to this patient</a:t>
            </a:r>
          </a:p>
        </p:txBody>
      </p:sp>
    </p:spTree>
    <p:extLst>
      <p:ext uri="{BB962C8B-B14F-4D97-AF65-F5344CB8AC3E}">
        <p14:creationId xmlns:p14="http://schemas.microsoft.com/office/powerpoint/2010/main" val="72472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DAE4F-38C7-C6F3-555E-510ED5668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0BAF7-5B58-0597-F21F-C1E32BAFC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Causes of hyperthyroidism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6FA1C-E632-F033-E6B4-62106F4E2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Grave’s disease</a:t>
            </a:r>
          </a:p>
          <a:p>
            <a:r>
              <a:rPr lang="en-CA" dirty="0"/>
              <a:t>Subacute thyroiditis</a:t>
            </a:r>
          </a:p>
          <a:p>
            <a:r>
              <a:rPr lang="en-CA" dirty="0"/>
              <a:t>Toxic adenoma (hot nodule)</a:t>
            </a:r>
          </a:p>
          <a:p>
            <a:r>
              <a:rPr lang="en-CA" dirty="0"/>
              <a:t>Rare causes:</a:t>
            </a:r>
          </a:p>
          <a:p>
            <a:pPr lvl="1"/>
            <a:r>
              <a:rPr lang="en-CA" dirty="0"/>
              <a:t>Follicular thyroid carcinoma</a:t>
            </a:r>
          </a:p>
          <a:p>
            <a:pPr lvl="1"/>
            <a:r>
              <a:rPr lang="en-CA" dirty="0"/>
              <a:t>Elevated Beta-</a:t>
            </a:r>
            <a:r>
              <a:rPr lang="en-CA" dirty="0" err="1"/>
              <a:t>hcg</a:t>
            </a:r>
            <a:endParaRPr lang="en-CA" dirty="0"/>
          </a:p>
          <a:p>
            <a:pPr lvl="1"/>
            <a:r>
              <a:rPr lang="en-CA" dirty="0"/>
              <a:t>Medication-induced (amiodarone, immune check-point inhibitors, lithium, etc.)</a:t>
            </a:r>
          </a:p>
        </p:txBody>
      </p:sp>
    </p:spTree>
    <p:extLst>
      <p:ext uri="{BB962C8B-B14F-4D97-AF65-F5344CB8AC3E}">
        <p14:creationId xmlns:p14="http://schemas.microsoft.com/office/powerpoint/2010/main" val="303040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961AF-BE79-9EB7-D5AB-C4F5AAEEE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AF88-3728-E487-F950-1C31DA56C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would you assess for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4594E-5076-5421-2BA8-77380EFAB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Grave’s disease</a:t>
            </a:r>
          </a:p>
          <a:p>
            <a:r>
              <a:rPr lang="en-CA" dirty="0"/>
              <a:t>Subacute thyroiditis</a:t>
            </a:r>
          </a:p>
          <a:p>
            <a:r>
              <a:rPr lang="en-CA" dirty="0"/>
              <a:t>Toxic adenoma</a:t>
            </a:r>
          </a:p>
          <a:p>
            <a:r>
              <a:rPr lang="en-CA" dirty="0"/>
              <a:t>Rare causes:</a:t>
            </a:r>
          </a:p>
          <a:p>
            <a:pPr lvl="1"/>
            <a:r>
              <a:rPr lang="en-CA" dirty="0"/>
              <a:t>Follicular thyroid carcinoma</a:t>
            </a:r>
          </a:p>
          <a:p>
            <a:pPr lvl="1"/>
            <a:r>
              <a:rPr lang="en-CA" dirty="0"/>
              <a:t>Elevated Beta-</a:t>
            </a:r>
            <a:r>
              <a:rPr lang="en-CA" dirty="0" err="1"/>
              <a:t>hcg</a:t>
            </a:r>
            <a:endParaRPr lang="en-CA" dirty="0"/>
          </a:p>
          <a:p>
            <a:pPr lvl="1"/>
            <a:r>
              <a:rPr lang="en-CA" dirty="0"/>
              <a:t>Medication induced (amiodarone, immune check-point inhibitors, lithium, etc.)</a:t>
            </a:r>
          </a:p>
        </p:txBody>
      </p:sp>
    </p:spTree>
    <p:extLst>
      <p:ext uri="{BB962C8B-B14F-4D97-AF65-F5344CB8AC3E}">
        <p14:creationId xmlns:p14="http://schemas.microsoft.com/office/powerpoint/2010/main" val="187636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D3F68-B5E1-DD11-124B-D74BFD56B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 to order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94A2EE-3299-9886-1D5B-694AD2CC56D8}"/>
              </a:ext>
            </a:extLst>
          </p:cNvPr>
          <p:cNvSpPr txBox="1">
            <a:spLocks/>
          </p:cNvSpPr>
          <p:nvPr/>
        </p:nvSpPr>
        <p:spPr>
          <a:xfrm>
            <a:off x="700638" y="2221995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Grave’s disease: </a:t>
            </a:r>
            <a:r>
              <a:rPr lang="en-CA" b="1" dirty="0"/>
              <a:t>TRAb, RAI or technetium uptake</a:t>
            </a:r>
          </a:p>
          <a:p>
            <a:r>
              <a:rPr lang="en-CA" dirty="0"/>
              <a:t>Subacute thyroiditis: </a:t>
            </a:r>
            <a:r>
              <a:rPr lang="en-CA" b="1" dirty="0"/>
              <a:t>RAI or technetium uptake</a:t>
            </a:r>
            <a:endParaRPr lang="en-CA" dirty="0"/>
          </a:p>
          <a:p>
            <a:r>
              <a:rPr lang="en-CA" dirty="0"/>
              <a:t>Toxic adenoma: </a:t>
            </a:r>
            <a:r>
              <a:rPr lang="en-CA" b="1" dirty="0"/>
              <a:t>RAI uptake or technetium uptake</a:t>
            </a:r>
            <a:endParaRPr lang="en-CA" dirty="0"/>
          </a:p>
          <a:p>
            <a:r>
              <a:rPr lang="en-CA" dirty="0"/>
              <a:t>Rare causes:</a:t>
            </a:r>
          </a:p>
          <a:p>
            <a:pPr lvl="1"/>
            <a:r>
              <a:rPr lang="en-CA" dirty="0"/>
              <a:t>Follicular thyroid carcinoma: </a:t>
            </a:r>
            <a:r>
              <a:rPr lang="en-CA" b="1" dirty="0"/>
              <a:t>Imaging and/or uptake scan</a:t>
            </a:r>
          </a:p>
          <a:p>
            <a:pPr lvl="1"/>
            <a:r>
              <a:rPr lang="en-CA" dirty="0"/>
              <a:t>Elevated Beta-</a:t>
            </a:r>
            <a:r>
              <a:rPr lang="en-CA" dirty="0" err="1"/>
              <a:t>hcg</a:t>
            </a:r>
            <a:r>
              <a:rPr lang="en-CA" dirty="0"/>
              <a:t>: </a:t>
            </a:r>
            <a:r>
              <a:rPr lang="en-CA" b="1" dirty="0"/>
              <a:t>B-</a:t>
            </a:r>
            <a:r>
              <a:rPr lang="en-CA" b="1" dirty="0" err="1"/>
              <a:t>hcg</a:t>
            </a:r>
            <a:r>
              <a:rPr lang="en-CA" b="1" dirty="0"/>
              <a:t>, RAI uptake or technetium uptake</a:t>
            </a:r>
            <a:endParaRPr lang="en-CA" dirty="0"/>
          </a:p>
          <a:p>
            <a:pPr lvl="1"/>
            <a:r>
              <a:rPr lang="en-CA" dirty="0"/>
              <a:t>Medication induced (amiodarone, immune check-point inhibitors, lithium, etc.)</a:t>
            </a:r>
          </a:p>
        </p:txBody>
      </p:sp>
    </p:spTree>
    <p:extLst>
      <p:ext uri="{BB962C8B-B14F-4D97-AF65-F5344CB8AC3E}">
        <p14:creationId xmlns:p14="http://schemas.microsoft.com/office/powerpoint/2010/main" val="2767607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CA76E-CA06-DEFF-9EFC-54E9E53FB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CAUTION!!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A189B-4FF4-D25A-D205-05CE932C0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When ordering RAI reuptake scans, be aware of unreliability due to recent exposures to </a:t>
            </a:r>
            <a:r>
              <a:rPr lang="en-CA" b="1" dirty="0"/>
              <a:t>Iod</a:t>
            </a:r>
            <a:r>
              <a:rPr lang="en-US" b="1" dirty="0" err="1"/>
              <a:t>ine</a:t>
            </a:r>
            <a:r>
              <a:rPr lang="en-US" b="1" dirty="0"/>
              <a:t> </a:t>
            </a:r>
            <a:r>
              <a:rPr lang="en-US" dirty="0"/>
              <a:t>(amiodarone, contrast) or </a:t>
            </a:r>
            <a:r>
              <a:rPr lang="en-US" b="1" dirty="0"/>
              <a:t>lithium</a:t>
            </a:r>
            <a:r>
              <a:rPr lang="en-US" dirty="0"/>
              <a:t>.</a:t>
            </a:r>
          </a:p>
          <a:p>
            <a:r>
              <a:rPr lang="en-US" b="1" dirty="0"/>
              <a:t>Technetium scans </a:t>
            </a:r>
            <a:r>
              <a:rPr lang="en-US" dirty="0"/>
              <a:t>are more reliable in these situations, but availability is center dependent!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4703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C1DD-EA57-D8E9-E4C4-1F834F69C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5697-EB69-893A-7176-FEF75002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Investigations  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B9E25-1143-F68C-B7A4-490D2A24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816879"/>
            <a:ext cx="10691265" cy="41450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u="sng" dirty="0"/>
              <a:t>Labs: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Beta-</a:t>
            </a:r>
            <a:r>
              <a:rPr lang="en-US" sz="1600" b="1" dirty="0" err="1"/>
              <a:t>hCG</a:t>
            </a:r>
            <a:r>
              <a:rPr lang="en-US" sz="1600" b="1" dirty="0"/>
              <a:t> level 1,079,969 </a:t>
            </a:r>
            <a:r>
              <a:rPr lang="en-US" sz="1600" b="1" i="1" dirty="0"/>
              <a:t>IU/L</a:t>
            </a:r>
          </a:p>
          <a:p>
            <a:pPr marL="0" indent="0">
              <a:buNone/>
            </a:pPr>
            <a:r>
              <a:rPr lang="en-US" sz="1600" dirty="0"/>
              <a:t>Thyroid panel: TSH &lt; 0.01 </a:t>
            </a:r>
            <a:r>
              <a:rPr lang="en-US" sz="1600" i="1" dirty="0" err="1"/>
              <a:t>mU</a:t>
            </a:r>
            <a:r>
              <a:rPr lang="en-US" sz="1600" i="1" dirty="0"/>
              <a:t>/L  </a:t>
            </a:r>
            <a:r>
              <a:rPr lang="en-US" sz="1600" dirty="0"/>
              <a:t> free T4: 38 </a:t>
            </a:r>
            <a:r>
              <a:rPr lang="en-US" sz="1600" i="1" dirty="0" err="1"/>
              <a:t>pmol</a:t>
            </a:r>
            <a:r>
              <a:rPr lang="en-US" sz="1600" i="1" dirty="0"/>
              <a:t>/L  </a:t>
            </a:r>
            <a:r>
              <a:rPr lang="en-US" sz="1600" dirty="0"/>
              <a:t> free T3: 6.2 </a:t>
            </a:r>
            <a:r>
              <a:rPr lang="en-US" sz="1600" i="1" dirty="0" err="1"/>
              <a:t>pmol</a:t>
            </a:r>
            <a:r>
              <a:rPr lang="en-US" sz="1600" i="1" dirty="0"/>
              <a:t>/L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TSH Receptor Antibody &lt;1.1  Thyroperoxidase Antibody &lt;7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i="1" u="sng" dirty="0"/>
              <a:t>Thyroid Ultrasound: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Thyroid is normal in size and echotexture. The right lobe measures 1.5 x 1.4 x 4.1 cm. </a:t>
            </a:r>
          </a:p>
          <a:p>
            <a:pPr>
              <a:buNone/>
            </a:pPr>
            <a:r>
              <a:rPr lang="en-US" sz="1600" dirty="0"/>
              <a:t>Left lobe measures 1.2 x 1.5 x 3.9 cm. No thyroid nodules or abnormal vascularity. No cervical lymphadenopathy.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48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62D07-21C7-7039-FBD1-B2315836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B40F-9BEF-30F9-5A53-423DC94BA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likely causing this hyperthyroidism?</a:t>
            </a:r>
          </a:p>
        </p:txBody>
      </p:sp>
    </p:spTree>
    <p:extLst>
      <p:ext uri="{BB962C8B-B14F-4D97-AF65-F5344CB8AC3E}">
        <p14:creationId xmlns:p14="http://schemas.microsoft.com/office/powerpoint/2010/main" val="240186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A97E0-B6DE-E4F2-0858-4BF269E06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0B0F-8146-004A-B066-9382DB155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DDx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34CF1-CFB3-A768-4D66-719172820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en-US" b="1" dirty="0"/>
              <a:t>Beta-</a:t>
            </a:r>
            <a:r>
              <a:rPr lang="en-US" b="1" err="1"/>
              <a:t>hCG</a:t>
            </a:r>
            <a:r>
              <a:rPr lang="en-US" b="1" dirty="0"/>
              <a:t> mediated hyperthyroidism</a:t>
            </a:r>
          </a:p>
          <a:p>
            <a:pPr marL="457200" indent="-457200">
              <a:buAutoNum type="arabicPeriod"/>
            </a:pPr>
            <a:r>
              <a:rPr lang="en-US" dirty="0"/>
              <a:t>Subacute thyroiditis</a:t>
            </a:r>
          </a:p>
          <a:p>
            <a:pPr marL="457200" indent="-457200">
              <a:buAutoNum type="arabicPeriod"/>
            </a:pPr>
            <a:r>
              <a:rPr lang="en-US" dirty="0"/>
              <a:t>Graves' Disease</a:t>
            </a:r>
          </a:p>
          <a:p>
            <a:pPr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956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4FDC7A-699E-745B-E175-C2009D60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9165" y="1361440"/>
            <a:ext cx="3324281" cy="26946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Human chorionic gonadotropin</a:t>
            </a:r>
            <a:br>
              <a:rPr lang="en-US" sz="3400" dirty="0"/>
            </a:br>
            <a:r>
              <a:rPr lang="en-US" sz="3400" dirty="0"/>
              <a:t>molecule</a:t>
            </a:r>
          </a:p>
        </p:txBody>
      </p:sp>
      <p:pic>
        <p:nvPicPr>
          <p:cNvPr id="4" name="Picture 3" descr="A diagram of a structure&#10;&#10;AI-generated content may be incorrect.">
            <a:extLst>
              <a:ext uri="{FF2B5EF4-FFF2-40B4-BE49-F238E27FC236}">
                <a16:creationId xmlns:a16="http://schemas.microsoft.com/office/drawing/2014/main" id="{35FCAE41-9168-025C-C12F-0C86A90D0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33" y="723900"/>
            <a:ext cx="7095345" cy="541020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7491F31-6557-2984-60B7-24907747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82959" y="662940"/>
            <a:ext cx="0" cy="553212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73CE84C-946C-9E66-8453-0D59D70E5E55}"/>
              </a:ext>
            </a:extLst>
          </p:cNvPr>
          <p:cNvSpPr txBox="1"/>
          <p:nvPr/>
        </p:nvSpPr>
        <p:spPr>
          <a:xfrm>
            <a:off x="916608" y="6162260"/>
            <a:ext cx="708991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/>
              <a:t>HCG molecule - (modified from </a:t>
            </a:r>
            <a:r>
              <a:rPr lang="en-US" sz="1100" dirty="0" err="1"/>
              <a:t>d’Hauterive</a:t>
            </a:r>
            <a:r>
              <a:rPr lang="en-US" sz="1100" dirty="0"/>
              <a:t> et al.)</a:t>
            </a:r>
            <a:r>
              <a:rPr lang="en-US" sz="1100" baseline="30000" dirty="0"/>
              <a:t>1</a:t>
            </a:r>
            <a:r>
              <a:rPr lang="en-US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0743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CD4C-BDB0-8940-1FF3-C564AE2A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Pathophysiology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EA401-B2B7-1602-27FB-A052C264E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33162"/>
            <a:ext cx="10691265" cy="42287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The beta-subunit of HCG and TSH are highly homologous, can cross-react with TSH receptor.</a:t>
            </a:r>
          </a:p>
          <a:p>
            <a:r>
              <a:rPr lang="en-US" sz="2400" dirty="0"/>
              <a:t>Non-</a:t>
            </a:r>
            <a:r>
              <a:rPr lang="en-US" sz="2400" dirty="0" err="1"/>
              <a:t>seminomatous</a:t>
            </a:r>
            <a:r>
              <a:rPr lang="en-US" sz="2400" dirty="0"/>
              <a:t> germ cell tumors may secrete HCG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often used as off-label tumor marker </a:t>
            </a:r>
          </a:p>
        </p:txBody>
      </p:sp>
    </p:spTree>
    <p:extLst>
      <p:ext uri="{BB962C8B-B14F-4D97-AF65-F5344CB8AC3E}">
        <p14:creationId xmlns:p14="http://schemas.microsoft.com/office/powerpoint/2010/main" val="2348792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79285-CDE3-5203-30DC-7FFAC64CE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at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B8BE-0C4A-B1B9-EC6C-6106031D6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Patients with non-</a:t>
            </a:r>
            <a:r>
              <a:rPr lang="en-US" b="1" err="1"/>
              <a:t>seminomatous</a:t>
            </a:r>
            <a:r>
              <a:rPr lang="en-US" b="1" dirty="0"/>
              <a:t> germ cell tumors and those with HCG &gt;50,000 IUL/L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As per International Germ Cell Consensus Classification:</a:t>
            </a:r>
            <a:r>
              <a:rPr lang="en-US" baseline="30000" dirty="0"/>
              <a:t>3</a:t>
            </a:r>
          </a:p>
          <a:p>
            <a:r>
              <a:rPr lang="en-US" dirty="0"/>
              <a:t>Patients with HCG levels &gt;50,000 IU/L are defined as high risk</a:t>
            </a:r>
          </a:p>
          <a:p>
            <a:r>
              <a:rPr lang="en-US" dirty="0"/>
              <a:t>Patients with HCG levels &gt;5,000 but &lt;50,000 IU/L are defined as intermediate risk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55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29546-2E68-EC94-E1B4-295426B4D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F98D7-1DF4-AEDC-09EC-D23DA0287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 a 144 NSGCT patient cohort, 10 patients had HCG levels &gt;50,000 IU/L.</a:t>
            </a:r>
            <a:r>
              <a:rPr lang="en-US" baseline="30000" dirty="0"/>
              <a:t>2</a:t>
            </a:r>
          </a:p>
          <a:p>
            <a:r>
              <a:rPr lang="en-US" dirty="0"/>
              <a:t>Of those, 5 patients (50%) were diagnosed with hyperthyroidism.</a:t>
            </a:r>
            <a:r>
              <a:rPr lang="en-US" sz="1300" baseline="30000" dirty="0"/>
              <a:t>2</a:t>
            </a:r>
          </a:p>
          <a:p>
            <a:pPr lvl="1"/>
            <a:r>
              <a:rPr lang="en-US" dirty="0"/>
              <a:t>3.5% of the NSGCT cohort</a:t>
            </a:r>
          </a:p>
          <a:p>
            <a:pPr lvl="1"/>
            <a:endParaRPr lang="en-US" sz="2000" dirty="0"/>
          </a:p>
          <a:p>
            <a:pPr marL="285750" lvl="1"/>
            <a:r>
              <a:rPr lang="en-US" sz="2000" dirty="0"/>
              <a:t>In another case series of 17 NSGCT patients, of those with Of those with HCG levels &gt;50,000IU/L, 41% were diagnosed with hyperthyroidism.</a:t>
            </a:r>
            <a:r>
              <a:rPr lang="en-US" sz="2000" baseline="30000" dirty="0"/>
              <a:t>2</a:t>
            </a:r>
            <a:endParaRPr lang="en-US" sz="900" baseline="30000" dirty="0"/>
          </a:p>
        </p:txBody>
      </p:sp>
    </p:spTree>
    <p:extLst>
      <p:ext uri="{BB962C8B-B14F-4D97-AF65-F5344CB8AC3E}">
        <p14:creationId xmlns:p14="http://schemas.microsoft.com/office/powerpoint/2010/main" val="2501315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CD6D0-2A98-8234-A7AD-AF6D9A14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 to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9175D-C92C-5BCD-C9B3-DE1C344FF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As per reported case reports and case-series:</a:t>
            </a:r>
            <a:r>
              <a:rPr lang="en-US" baseline="30000" dirty="0"/>
              <a:t>6,7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/>
              <a:t>Dexamethasone</a:t>
            </a:r>
            <a:r>
              <a:rPr lang="en-US" dirty="0"/>
              <a:t> to address </a:t>
            </a:r>
            <a:r>
              <a:rPr lang="en-US" dirty="0" err="1"/>
              <a:t>tumour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/>
              <a:t>Propranolol</a:t>
            </a:r>
            <a:r>
              <a:rPr lang="en-US" dirty="0"/>
              <a:t> as needed to address symptoms of hyperthyroidism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/>
              <a:t>Anti-thyroid medication </a:t>
            </a:r>
            <a:r>
              <a:rPr lang="en-US" dirty="0"/>
              <a:t>to temporize </a:t>
            </a:r>
            <a:r>
              <a:rPr lang="en-US" u="sng" dirty="0"/>
              <a:t>until</a:t>
            </a:r>
            <a:r>
              <a:rPr lang="en-US" dirty="0"/>
              <a:t> chemotherapy and/or </a:t>
            </a:r>
            <a:r>
              <a:rPr lang="en-US" dirty="0" err="1"/>
              <a:t>tumour</a:t>
            </a:r>
            <a:r>
              <a:rPr lang="en-US" dirty="0"/>
              <a:t> resection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/>
              <a:t>Taper to stop once HCG levels drop &lt;50,000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357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B2C90-49EF-481D-DD7F-D81540EE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A0D12-3ACE-984A-EF7E-56D747613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934862"/>
            <a:ext cx="10691265" cy="40270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Patient received Dexamethasone 4mg IV BID x 5 days (as per Med </a:t>
            </a:r>
            <a:r>
              <a:rPr lang="en-US" dirty="0" err="1"/>
              <a:t>Onc</a:t>
            </a:r>
            <a:r>
              <a:rPr lang="en-US" dirty="0"/>
              <a:t>)</a:t>
            </a:r>
          </a:p>
          <a:p>
            <a:r>
              <a:rPr lang="en-US" dirty="0"/>
              <a:t>Started on Methimazole 15mg PO daily</a:t>
            </a:r>
          </a:p>
          <a:p>
            <a:r>
              <a:rPr lang="en-US" dirty="0"/>
              <a:t>Thyroid function test assessed after 1 week: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TSH</a:t>
            </a:r>
            <a:r>
              <a:rPr lang="en-US" b="1" dirty="0">
                <a:ea typeface="+mn-lt"/>
                <a:cs typeface="+mn-lt"/>
              </a:rPr>
              <a:t> 0.03  fT4 14.6  fT3 3.6</a:t>
            </a:r>
            <a:endParaRPr lang="en-US" dirty="0"/>
          </a:p>
          <a:p>
            <a:pPr marL="0" indent="0" algn="ctr">
              <a:buNone/>
            </a:pPr>
            <a:endParaRPr lang="en-US" b="1" dirty="0"/>
          </a:p>
          <a:p>
            <a:r>
              <a:rPr lang="en-US" dirty="0"/>
              <a:t>Patients transferred to BCCA for chemotherapy induction with TBD orchiectomy</a:t>
            </a:r>
          </a:p>
          <a:p>
            <a:r>
              <a:rPr lang="en-US" dirty="0"/>
              <a:t>Methimazole stopped after first round of chemotherapy</a:t>
            </a:r>
          </a:p>
        </p:txBody>
      </p:sp>
    </p:spTree>
    <p:extLst>
      <p:ext uri="{BB962C8B-B14F-4D97-AF65-F5344CB8AC3E}">
        <p14:creationId xmlns:p14="http://schemas.microsoft.com/office/powerpoint/2010/main" val="3983680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71CA-FFC4-B1EA-B84B-E872BE2F8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813011"/>
            <a:ext cx="10691265" cy="514887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AutoNum type="arabicPeriod"/>
            </a:pPr>
            <a:r>
              <a:rPr lang="en-US" sz="1200" err="1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d’Hauterive</a:t>
            </a:r>
            <a:r>
              <a:rPr lang="en-US" sz="1200" dirty="0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, S. P., Close, R., </a:t>
            </a:r>
            <a:r>
              <a:rPr lang="en-US" sz="1200" err="1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Gridelet</a:t>
            </a:r>
            <a:r>
              <a:rPr lang="en-US" sz="1200" dirty="0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, V., </a:t>
            </a:r>
            <a:r>
              <a:rPr lang="en-US" sz="1200" err="1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Mawet</a:t>
            </a:r>
            <a:r>
              <a:rPr lang="en-US" sz="1200" dirty="0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, M., </a:t>
            </a:r>
            <a:r>
              <a:rPr lang="en-US" sz="1200" err="1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Nisolle</a:t>
            </a:r>
            <a:r>
              <a:rPr lang="en-US" sz="1200" dirty="0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, M., &amp; Geenen, V. (2022). Human Chorionic Gonadotropin and Early Embryogenesis: Review. </a:t>
            </a:r>
            <a:r>
              <a:rPr lang="en-US" sz="1200" i="1" dirty="0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International Journal of Molecular Sciences</a:t>
            </a:r>
            <a:r>
              <a:rPr lang="en-US" sz="1200" dirty="0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, </a:t>
            </a:r>
            <a:r>
              <a:rPr lang="en-US" sz="1200" i="1" dirty="0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23</a:t>
            </a:r>
            <a:r>
              <a:rPr lang="en-US" sz="1200" dirty="0">
                <a:solidFill>
                  <a:srgbClr val="222222"/>
                </a:solidFill>
                <a:latin typeface="Times New Roman"/>
                <a:ea typeface="+mn-lt"/>
                <a:cs typeface="+mn-lt"/>
              </a:rPr>
              <a:t>(3), 1380.</a:t>
            </a:r>
            <a:endParaRPr lang="en-US" sz="1200">
              <a:solidFill>
                <a:srgbClr val="000000"/>
              </a:solidFill>
              <a:latin typeface="Times New Roman"/>
              <a:ea typeface="+mn-lt"/>
              <a:cs typeface="+mn-lt"/>
            </a:endParaRPr>
          </a:p>
          <a:p>
            <a:pPr>
              <a:buAutoNum type="arabicPeriod"/>
            </a:pPr>
            <a:r>
              <a:rPr lang="en-US" sz="1200" dirty="0">
                <a:solidFill>
                  <a:srgbClr val="222222"/>
                </a:solidFill>
                <a:latin typeface="Times New Roman"/>
                <a:cs typeface="Arial"/>
              </a:rPr>
              <a:t>Oosting, S. F., De Haas, E. C., Links, T. P., De Bruin, D., Sluiter, W. J., De Jong, I. J., ... &amp; </a:t>
            </a:r>
            <a:r>
              <a:rPr lang="en-US" sz="1200" err="1">
                <a:solidFill>
                  <a:srgbClr val="222222"/>
                </a:solidFill>
                <a:latin typeface="Times New Roman"/>
                <a:cs typeface="Arial"/>
              </a:rPr>
              <a:t>Gietema</a:t>
            </a:r>
            <a:r>
              <a:rPr lang="en-US" sz="1200" dirty="0">
                <a:solidFill>
                  <a:srgbClr val="222222"/>
                </a:solidFill>
                <a:latin typeface="Times New Roman"/>
                <a:cs typeface="Arial"/>
              </a:rPr>
              <a:t>, J. A. (2010). Prevalence of paraneoplastic hyperthyroidism in patients with metastatic non-</a:t>
            </a:r>
            <a:r>
              <a:rPr lang="en-US" sz="1200" err="1">
                <a:solidFill>
                  <a:srgbClr val="222222"/>
                </a:solidFill>
                <a:latin typeface="Times New Roman"/>
                <a:cs typeface="Arial"/>
              </a:rPr>
              <a:t>seminomatous</a:t>
            </a:r>
            <a:r>
              <a:rPr lang="en-US" sz="1200" dirty="0">
                <a:solidFill>
                  <a:srgbClr val="222222"/>
                </a:solidFill>
                <a:latin typeface="Times New Roman"/>
                <a:cs typeface="Arial"/>
              </a:rPr>
              <a:t> germ-cell tumors. </a:t>
            </a:r>
            <a:r>
              <a:rPr lang="en-US" sz="1200" i="1" dirty="0">
                <a:solidFill>
                  <a:srgbClr val="222222"/>
                </a:solidFill>
                <a:latin typeface="Times New Roman"/>
                <a:cs typeface="Arial"/>
              </a:rPr>
              <a:t>Annals of Oncology</a:t>
            </a:r>
            <a:r>
              <a:rPr lang="en-US" sz="1200" dirty="0">
                <a:solidFill>
                  <a:srgbClr val="222222"/>
                </a:solidFill>
                <a:latin typeface="Times New Roman"/>
                <a:cs typeface="Arial"/>
              </a:rPr>
              <a:t>, </a:t>
            </a:r>
            <a:r>
              <a:rPr lang="en-US" sz="1200" i="1" dirty="0">
                <a:solidFill>
                  <a:srgbClr val="222222"/>
                </a:solidFill>
                <a:latin typeface="Times New Roman"/>
                <a:cs typeface="Arial"/>
              </a:rPr>
              <a:t>21</a:t>
            </a:r>
            <a:r>
              <a:rPr lang="en-US" sz="1200" dirty="0">
                <a:solidFill>
                  <a:srgbClr val="222222"/>
                </a:solidFill>
                <a:latin typeface="Times New Roman"/>
                <a:cs typeface="Arial"/>
              </a:rPr>
              <a:t>(1), 104-108.</a:t>
            </a:r>
          </a:p>
          <a:p>
            <a:pPr>
              <a:buAutoNum type="arabicPeriod"/>
            </a:pPr>
            <a:r>
              <a:rPr lang="en-US" sz="1200" dirty="0">
                <a:solidFill>
                  <a:srgbClr val="222222"/>
                </a:solidFill>
                <a:latin typeface="Times New Roman"/>
                <a:cs typeface="Arial"/>
              </a:rPr>
              <a:t>Wilkinson, P. M., &amp; Read, G. (1997). International Germ Cell Consensus Classification: a prognostic factor-based staging system for metastatic germ cell cancers. </a:t>
            </a:r>
            <a:r>
              <a:rPr lang="en-US" sz="1200" i="1" dirty="0">
                <a:solidFill>
                  <a:srgbClr val="222222"/>
                </a:solidFill>
                <a:latin typeface="Times New Roman"/>
                <a:cs typeface="Arial"/>
              </a:rPr>
              <a:t>International Germ Cell Cancer Collaborative Group.</a:t>
            </a:r>
          </a:p>
          <a:p>
            <a:pPr>
              <a:buAutoNum type="arabicPeriod"/>
            </a:pPr>
            <a:r>
              <a:rPr lang="en-US" sz="1200" dirty="0">
                <a:solidFill>
                  <a:srgbClr val="212121"/>
                </a:solidFill>
                <a:latin typeface="Times New Roman"/>
                <a:ea typeface="+mn-lt"/>
                <a:cs typeface="+mn-lt"/>
              </a:rPr>
              <a:t>Lempiäinen A, </a:t>
            </a:r>
            <a:r>
              <a:rPr lang="en-US" sz="1200" err="1">
                <a:solidFill>
                  <a:srgbClr val="212121"/>
                </a:solidFill>
                <a:latin typeface="Times New Roman"/>
                <a:ea typeface="+mn-lt"/>
                <a:cs typeface="+mn-lt"/>
              </a:rPr>
              <a:t>Hotakainen</a:t>
            </a:r>
            <a:r>
              <a:rPr lang="en-US" sz="1200" dirty="0">
                <a:solidFill>
                  <a:srgbClr val="212121"/>
                </a:solidFill>
                <a:latin typeface="Times New Roman"/>
                <a:ea typeface="+mn-lt"/>
                <a:cs typeface="+mn-lt"/>
              </a:rPr>
              <a:t> K, Blomqvist C, </a:t>
            </a:r>
            <a:r>
              <a:rPr lang="en-US" sz="1200" err="1">
                <a:solidFill>
                  <a:srgbClr val="212121"/>
                </a:solidFill>
                <a:latin typeface="Times New Roman"/>
                <a:ea typeface="+mn-lt"/>
                <a:cs typeface="+mn-lt"/>
              </a:rPr>
              <a:t>Alfthan</a:t>
            </a:r>
            <a:r>
              <a:rPr lang="en-US" sz="1200" dirty="0">
                <a:solidFill>
                  <a:srgbClr val="212121"/>
                </a:solidFill>
                <a:latin typeface="Times New Roman"/>
                <a:ea typeface="+mn-lt"/>
                <a:cs typeface="+mn-lt"/>
              </a:rPr>
              <a:t> H, Stenman UH. Increased human chorionic gonadotropin due to hypogonadism after treatment of a testicular seminoma. </a:t>
            </a:r>
            <a:r>
              <a:rPr lang="en-US" sz="1200" i="1" dirty="0">
                <a:solidFill>
                  <a:srgbClr val="212121"/>
                </a:solidFill>
                <a:latin typeface="Times New Roman"/>
                <a:ea typeface="+mn-lt"/>
                <a:cs typeface="+mn-lt"/>
              </a:rPr>
              <a:t>Clin Chem</a:t>
            </a:r>
            <a:r>
              <a:rPr lang="en-US" sz="1200" dirty="0">
                <a:solidFill>
                  <a:srgbClr val="212121"/>
                </a:solidFill>
                <a:latin typeface="Times New Roman"/>
                <a:ea typeface="+mn-lt"/>
                <a:cs typeface="+mn-lt"/>
              </a:rPr>
              <a:t>. 2007 Aug;53(8):1560-1.</a:t>
            </a:r>
          </a:p>
          <a:p>
            <a:pPr>
              <a:buAutoNum type="arabicPeriod"/>
            </a:pPr>
            <a:r>
              <a:rPr lang="en-US" sz="1200" dirty="0">
                <a:latin typeface="Times New Roman"/>
                <a:ea typeface="+mn-lt"/>
                <a:cs typeface="+mn-lt"/>
              </a:rPr>
              <a:t>Yoshimura K, Nakashima Y, Sugiyama K, Kohei N, Takizawa A. Supposed pituitary-production of human chorionic Gonadotropin induced by androgen deprivation therapy. </a:t>
            </a:r>
            <a:r>
              <a:rPr lang="en-US" sz="1200" i="1" dirty="0">
                <a:latin typeface="Times New Roman"/>
                <a:ea typeface="+mn-lt"/>
                <a:cs typeface="+mn-lt"/>
              </a:rPr>
              <a:t>Int Braz J Urol.</a:t>
            </a:r>
            <a:r>
              <a:rPr lang="en-US" sz="1200" dirty="0">
                <a:latin typeface="Times New Roman"/>
                <a:ea typeface="+mn-lt"/>
                <a:cs typeface="+mn-lt"/>
              </a:rPr>
              <a:t> 2019 Jan-Feb;45(1):38-44.</a:t>
            </a:r>
          </a:p>
          <a:p>
            <a:pPr>
              <a:buAutoNum type="arabicPeriod"/>
            </a:pPr>
            <a:r>
              <a:rPr lang="en-US" sz="1200" dirty="0">
                <a:latin typeface="Times New Roman"/>
                <a:ea typeface="Lato"/>
                <a:cs typeface="Lato"/>
              </a:rPr>
              <a:t>Arnold A 2017 Primary hyperparathyroidism: molecular genetic insights and clinical implications. Presented at Society for Endocrinology BES 2017, Harrogate, UK. </a:t>
            </a:r>
            <a:r>
              <a:rPr lang="en-US" sz="1200" i="1" dirty="0">
                <a:latin typeface="Times New Roman"/>
                <a:ea typeface="Lato"/>
                <a:cs typeface="Lato"/>
              </a:rPr>
              <a:t>Endocrine Abstracts</a:t>
            </a:r>
            <a:endParaRPr lang="en-US" sz="1200">
              <a:latin typeface="Times New Roman"/>
              <a:ea typeface="Lato"/>
              <a:cs typeface="Arial"/>
            </a:endParaRPr>
          </a:p>
          <a:p>
            <a:pPr>
              <a:buAutoNum type="arabicPeriod"/>
            </a:pPr>
            <a:r>
              <a:rPr lang="en-US" sz="1200" dirty="0">
                <a:ea typeface="+mn-lt"/>
                <a:cs typeface="+mn-lt"/>
              </a:rPr>
              <a:t>Sotello D, Rivas AM, Test VJ, Lado-Abeal J. Choriocarcinoma presenting with thyrotoxicosis. </a:t>
            </a:r>
            <a:r>
              <a:rPr lang="en-US" sz="1200" i="1" dirty="0">
                <a:ea typeface="+mn-lt"/>
                <a:cs typeface="+mn-lt"/>
              </a:rPr>
              <a:t>Proc (</a:t>
            </a:r>
            <a:r>
              <a:rPr lang="en-US" sz="1200" i="1" dirty="0" err="1">
                <a:ea typeface="+mn-lt"/>
                <a:cs typeface="+mn-lt"/>
              </a:rPr>
              <a:t>Bayl</a:t>
            </a:r>
            <a:r>
              <a:rPr lang="en-US" sz="1200" i="1" dirty="0">
                <a:ea typeface="+mn-lt"/>
                <a:cs typeface="+mn-lt"/>
              </a:rPr>
              <a:t> Univ Med Cent).</a:t>
            </a:r>
            <a:r>
              <a:rPr lang="en-US" sz="1200" dirty="0">
                <a:ea typeface="+mn-lt"/>
                <a:cs typeface="+mn-lt"/>
              </a:rPr>
              <a:t> 2016 Jan;29(1):42-3.</a:t>
            </a:r>
          </a:p>
        </p:txBody>
      </p:sp>
    </p:spTree>
    <p:extLst>
      <p:ext uri="{BB962C8B-B14F-4D97-AF65-F5344CB8AC3E}">
        <p14:creationId xmlns:p14="http://schemas.microsoft.com/office/powerpoint/2010/main" val="2736140323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1180</Words>
  <Application>Microsoft Office PowerPoint</Application>
  <PresentationFormat>Widescreen</PresentationFormat>
  <Paragraphs>130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Calisto MT</vt:lpstr>
      <vt:lpstr>Courier New</vt:lpstr>
      <vt:lpstr>Times New Roman</vt:lpstr>
      <vt:lpstr>Univers Condensed</vt:lpstr>
      <vt:lpstr>Wingdings</vt:lpstr>
      <vt:lpstr>ChronicleVTI</vt:lpstr>
      <vt:lpstr>VGH NOON ROUNDs</vt:lpstr>
      <vt:lpstr>Case Presentation</vt:lpstr>
      <vt:lpstr>What do you want to know?</vt:lpstr>
      <vt:lpstr>PowerPoint Presentation</vt:lpstr>
      <vt:lpstr>Physical Exam  </vt:lpstr>
      <vt:lpstr>What investigations would you order for this patient?</vt:lpstr>
      <vt:lpstr>Investigations  </vt:lpstr>
      <vt:lpstr>Summary STATEMENT  </vt:lpstr>
      <vt:lpstr>Summary STATEMENT  </vt:lpstr>
      <vt:lpstr>Approach to hyperthyroidism</vt:lpstr>
      <vt:lpstr>Causes of hyperthyroidism</vt:lpstr>
      <vt:lpstr>How would you assess for these?</vt:lpstr>
      <vt:lpstr>Investigations to order</vt:lpstr>
      <vt:lpstr>CAUTION!!</vt:lpstr>
      <vt:lpstr>Updated Investigations  </vt:lpstr>
      <vt:lpstr>What is likely causing this hyperthyroidism?</vt:lpstr>
      <vt:lpstr>Updated DDx</vt:lpstr>
      <vt:lpstr>Human chorionic gonadotropin molecule</vt:lpstr>
      <vt:lpstr>Pathophysiology</vt:lpstr>
      <vt:lpstr>Who is at risk</vt:lpstr>
      <vt:lpstr>Prevalence </vt:lpstr>
      <vt:lpstr>Approach  to management </vt:lpstr>
      <vt:lpstr>case 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Sajad Niyyati</cp:lastModifiedBy>
  <cp:revision>544</cp:revision>
  <dcterms:created xsi:type="dcterms:W3CDTF">2025-06-17T19:03:41Z</dcterms:created>
  <dcterms:modified xsi:type="dcterms:W3CDTF">2026-03-27T02:41:41Z</dcterms:modified>
</cp:coreProperties>
</file>