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4"/>
  </p:notesMasterIdLst>
  <p:sldIdLst>
    <p:sldId id="256" r:id="rId2"/>
    <p:sldId id="257" r:id="rId3"/>
    <p:sldId id="281" r:id="rId4"/>
    <p:sldId id="295" r:id="rId5"/>
    <p:sldId id="258" r:id="rId6"/>
    <p:sldId id="284" r:id="rId7"/>
    <p:sldId id="282" r:id="rId8"/>
    <p:sldId id="290" r:id="rId9"/>
    <p:sldId id="291" r:id="rId10"/>
    <p:sldId id="292" r:id="rId11"/>
    <p:sldId id="293" r:id="rId12"/>
    <p:sldId id="294" r:id="rId13"/>
    <p:sldId id="285" r:id="rId14"/>
    <p:sldId id="300" r:id="rId15"/>
    <p:sldId id="286" r:id="rId16"/>
    <p:sldId id="287" r:id="rId17"/>
    <p:sldId id="288" r:id="rId18"/>
    <p:sldId id="299" r:id="rId19"/>
    <p:sldId id="296" r:id="rId20"/>
    <p:sldId id="297" r:id="rId21"/>
    <p:sldId id="298" r:id="rId22"/>
    <p:sldId id="2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2" autoAdjust="0"/>
    <p:restoredTop sz="94705"/>
  </p:normalViewPr>
  <p:slideViewPr>
    <p:cSldViewPr snapToGrid="0">
      <p:cViewPr>
        <p:scale>
          <a:sx n="106" d="100"/>
          <a:sy n="106" d="100"/>
        </p:scale>
        <p:origin x="1472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626CBB-2672-384E-8DD5-6F68F5D1D1B5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DA1F28-90B8-1842-80E3-A5DDF8F32888}">
      <dgm:prSet phldrT="[Text]"/>
      <dgm:spPr/>
      <dgm:t>
        <a:bodyPr/>
        <a:lstStyle/>
        <a:p>
          <a:r>
            <a:rPr lang="en-US" dirty="0"/>
            <a:t>Dyspnea</a:t>
          </a:r>
        </a:p>
      </dgm:t>
    </dgm:pt>
    <dgm:pt modelId="{1E7DFBBB-4673-8246-9911-7A3FFC2AB60E}" type="parTrans" cxnId="{D7125F89-DB58-0E47-ACB1-1118464DDFEC}">
      <dgm:prSet/>
      <dgm:spPr/>
      <dgm:t>
        <a:bodyPr/>
        <a:lstStyle/>
        <a:p>
          <a:endParaRPr lang="en-US"/>
        </a:p>
      </dgm:t>
    </dgm:pt>
    <dgm:pt modelId="{4ADB4CCA-C0EC-8241-92D2-AE74EE04AF44}" type="sibTrans" cxnId="{D7125F89-DB58-0E47-ACB1-1118464DDFEC}">
      <dgm:prSet/>
      <dgm:spPr/>
      <dgm:t>
        <a:bodyPr/>
        <a:lstStyle/>
        <a:p>
          <a:endParaRPr lang="en-US"/>
        </a:p>
      </dgm:t>
    </dgm:pt>
    <dgm:pt modelId="{95B3F9A8-CCD9-E44C-BECD-49C358B8E43A}">
      <dgm:prSet/>
      <dgm:spPr/>
      <dgm:t>
        <a:bodyPr/>
        <a:lstStyle/>
        <a:p>
          <a:r>
            <a:rPr lang="en-US" dirty="0"/>
            <a:t>Pulmonary</a:t>
          </a:r>
        </a:p>
      </dgm:t>
    </dgm:pt>
    <dgm:pt modelId="{3372BB44-7AC3-404C-B6E7-CF2B63D4DC20}" type="parTrans" cxnId="{ABE3DE33-0B39-E64F-805E-3703CABF79BF}">
      <dgm:prSet/>
      <dgm:spPr/>
      <dgm:t>
        <a:bodyPr/>
        <a:lstStyle/>
        <a:p>
          <a:endParaRPr lang="en-US"/>
        </a:p>
      </dgm:t>
    </dgm:pt>
    <dgm:pt modelId="{95DFCE81-FED6-FA4D-9C67-4E06D9F7CC5C}" type="sibTrans" cxnId="{ABE3DE33-0B39-E64F-805E-3703CABF79BF}">
      <dgm:prSet/>
      <dgm:spPr/>
      <dgm:t>
        <a:bodyPr/>
        <a:lstStyle/>
        <a:p>
          <a:endParaRPr lang="en-US"/>
        </a:p>
      </dgm:t>
    </dgm:pt>
    <dgm:pt modelId="{0CADF0C3-4DB4-BF46-A871-2885B348B2EE}">
      <dgm:prSet/>
      <dgm:spPr/>
      <dgm:t>
        <a:bodyPr/>
        <a:lstStyle/>
        <a:p>
          <a:r>
            <a:rPr lang="en-US" dirty="0"/>
            <a:t>Cardiac</a:t>
          </a:r>
        </a:p>
      </dgm:t>
    </dgm:pt>
    <dgm:pt modelId="{56A0610B-1064-3C4C-952C-CD16A6E12038}" type="parTrans" cxnId="{F044ED48-72BF-3E4F-B234-05616D537E47}">
      <dgm:prSet/>
      <dgm:spPr/>
      <dgm:t>
        <a:bodyPr/>
        <a:lstStyle/>
        <a:p>
          <a:endParaRPr lang="en-US"/>
        </a:p>
      </dgm:t>
    </dgm:pt>
    <dgm:pt modelId="{4638E647-8A75-584E-93C7-1459EC1C7D50}" type="sibTrans" cxnId="{F044ED48-72BF-3E4F-B234-05616D537E47}">
      <dgm:prSet/>
      <dgm:spPr/>
      <dgm:t>
        <a:bodyPr/>
        <a:lstStyle/>
        <a:p>
          <a:endParaRPr lang="en-US"/>
        </a:p>
      </dgm:t>
    </dgm:pt>
    <dgm:pt modelId="{A6950DBC-6070-8342-90CD-85A8781F86EE}">
      <dgm:prSet/>
      <dgm:spPr/>
      <dgm:t>
        <a:bodyPr/>
        <a:lstStyle/>
        <a:p>
          <a:r>
            <a:rPr lang="en-US" dirty="0"/>
            <a:t>Chest wall</a:t>
          </a:r>
        </a:p>
      </dgm:t>
    </dgm:pt>
    <dgm:pt modelId="{6A81A112-1DE1-584E-A073-E08AE0390BE8}" type="parTrans" cxnId="{B133EB70-CF04-E346-9A19-B7BFB3564C28}">
      <dgm:prSet/>
      <dgm:spPr/>
      <dgm:t>
        <a:bodyPr/>
        <a:lstStyle/>
        <a:p>
          <a:endParaRPr lang="en-US"/>
        </a:p>
      </dgm:t>
    </dgm:pt>
    <dgm:pt modelId="{075F6165-E479-1240-8ED8-C041E9B6AF33}" type="sibTrans" cxnId="{B133EB70-CF04-E346-9A19-B7BFB3564C28}">
      <dgm:prSet/>
      <dgm:spPr/>
      <dgm:t>
        <a:bodyPr/>
        <a:lstStyle/>
        <a:p>
          <a:endParaRPr lang="en-US"/>
        </a:p>
      </dgm:t>
    </dgm:pt>
    <dgm:pt modelId="{A074406D-4901-914E-A636-0C07A9549BE5}">
      <dgm:prSet/>
      <dgm:spPr/>
      <dgm:t>
        <a:bodyPr/>
        <a:lstStyle/>
        <a:p>
          <a:r>
            <a:rPr lang="en-US" dirty="0"/>
            <a:t>Toxic/Metabolic</a:t>
          </a:r>
        </a:p>
      </dgm:t>
    </dgm:pt>
    <dgm:pt modelId="{C2FE92CB-5226-DA4B-90AC-4E5F132273CD}" type="parTrans" cxnId="{5E44CAAB-C8ED-BF48-9269-65E7842C99B8}">
      <dgm:prSet/>
      <dgm:spPr/>
      <dgm:t>
        <a:bodyPr/>
        <a:lstStyle/>
        <a:p>
          <a:endParaRPr lang="en-US"/>
        </a:p>
      </dgm:t>
    </dgm:pt>
    <dgm:pt modelId="{88FA3B31-C16C-C742-BFE4-9352FB7D24AE}" type="sibTrans" cxnId="{5E44CAAB-C8ED-BF48-9269-65E7842C99B8}">
      <dgm:prSet/>
      <dgm:spPr/>
      <dgm:t>
        <a:bodyPr/>
        <a:lstStyle/>
        <a:p>
          <a:endParaRPr lang="en-US"/>
        </a:p>
      </dgm:t>
    </dgm:pt>
    <dgm:pt modelId="{DF356A32-45BA-9A41-A722-CE88A678C5F7}">
      <dgm:prSet/>
      <dgm:spPr/>
      <dgm:t>
        <a:bodyPr/>
        <a:lstStyle/>
        <a:p>
          <a:r>
            <a:rPr lang="en-US" dirty="0"/>
            <a:t>Parenchymal/Pleural</a:t>
          </a:r>
        </a:p>
      </dgm:t>
    </dgm:pt>
    <dgm:pt modelId="{7A36ECFE-EB7F-874F-BA0C-F8D5C1D1ECA3}" type="parTrans" cxnId="{191ADB1F-41F2-3A49-8144-1C836A7512DF}">
      <dgm:prSet/>
      <dgm:spPr/>
      <dgm:t>
        <a:bodyPr/>
        <a:lstStyle/>
        <a:p>
          <a:endParaRPr lang="en-US"/>
        </a:p>
      </dgm:t>
    </dgm:pt>
    <dgm:pt modelId="{EDD775BC-71F7-4646-B9BB-1DDC5763D10D}" type="sibTrans" cxnId="{191ADB1F-41F2-3A49-8144-1C836A7512DF}">
      <dgm:prSet/>
      <dgm:spPr/>
      <dgm:t>
        <a:bodyPr/>
        <a:lstStyle/>
        <a:p>
          <a:endParaRPr lang="en-US"/>
        </a:p>
      </dgm:t>
    </dgm:pt>
    <dgm:pt modelId="{9AE8E616-E6F1-D74F-ADB8-4512DCC63369}">
      <dgm:prSet/>
      <dgm:spPr/>
      <dgm:t>
        <a:bodyPr/>
        <a:lstStyle/>
        <a:p>
          <a:r>
            <a:rPr lang="en-US" dirty="0"/>
            <a:t>Airway</a:t>
          </a:r>
        </a:p>
      </dgm:t>
    </dgm:pt>
    <dgm:pt modelId="{E87CBF88-6B9F-3249-80B8-93063113C6AB}" type="parTrans" cxnId="{32CA8C6B-43B8-9944-BF37-67AF9D8EB5FB}">
      <dgm:prSet/>
      <dgm:spPr/>
      <dgm:t>
        <a:bodyPr/>
        <a:lstStyle/>
        <a:p>
          <a:endParaRPr lang="en-US"/>
        </a:p>
      </dgm:t>
    </dgm:pt>
    <dgm:pt modelId="{C2B77A76-286A-8F4D-8E71-A8B5E5A463BD}" type="sibTrans" cxnId="{32CA8C6B-43B8-9944-BF37-67AF9D8EB5FB}">
      <dgm:prSet/>
      <dgm:spPr/>
      <dgm:t>
        <a:bodyPr/>
        <a:lstStyle/>
        <a:p>
          <a:endParaRPr lang="en-US"/>
        </a:p>
      </dgm:t>
    </dgm:pt>
    <dgm:pt modelId="{DCE987D5-DB55-DD41-A162-F3F3F58D5AC9}">
      <dgm:prSet/>
      <dgm:spPr/>
      <dgm:t>
        <a:bodyPr/>
        <a:lstStyle/>
        <a:p>
          <a:r>
            <a:rPr lang="en-US" dirty="0"/>
            <a:t>Vascular</a:t>
          </a:r>
        </a:p>
      </dgm:t>
    </dgm:pt>
    <dgm:pt modelId="{4F863177-9781-264E-A267-66FA657EAB61}" type="parTrans" cxnId="{D68944FE-4D02-9E43-9C2B-E318052EF317}">
      <dgm:prSet/>
      <dgm:spPr/>
      <dgm:t>
        <a:bodyPr/>
        <a:lstStyle/>
        <a:p>
          <a:endParaRPr lang="en-US"/>
        </a:p>
      </dgm:t>
    </dgm:pt>
    <dgm:pt modelId="{3F522F0B-E918-D54F-988A-B0E3290DC7F5}" type="sibTrans" cxnId="{D68944FE-4D02-9E43-9C2B-E318052EF317}">
      <dgm:prSet/>
      <dgm:spPr/>
      <dgm:t>
        <a:bodyPr/>
        <a:lstStyle/>
        <a:p>
          <a:endParaRPr lang="en-US"/>
        </a:p>
      </dgm:t>
    </dgm:pt>
    <dgm:pt modelId="{AE8DE503-E2FE-5845-8AA3-C0BA87BA7DCE}">
      <dgm:prSet/>
      <dgm:spPr/>
      <dgm:t>
        <a:bodyPr/>
        <a:lstStyle/>
        <a:p>
          <a:r>
            <a:rPr lang="en-US" dirty="0"/>
            <a:t>PE,PHTN</a:t>
          </a:r>
        </a:p>
      </dgm:t>
    </dgm:pt>
    <dgm:pt modelId="{DEAC61E8-6279-A040-BDF8-9AC9E55DC58F}" type="parTrans" cxnId="{E7BE719F-B5D0-B54A-B6DC-DE1F581A2016}">
      <dgm:prSet/>
      <dgm:spPr/>
      <dgm:t>
        <a:bodyPr/>
        <a:lstStyle/>
        <a:p>
          <a:endParaRPr lang="en-US"/>
        </a:p>
      </dgm:t>
    </dgm:pt>
    <dgm:pt modelId="{77A2A313-FA50-FB4F-8773-C5B386AC958D}" type="sibTrans" cxnId="{E7BE719F-B5D0-B54A-B6DC-DE1F581A2016}">
      <dgm:prSet/>
      <dgm:spPr/>
      <dgm:t>
        <a:bodyPr/>
        <a:lstStyle/>
        <a:p>
          <a:endParaRPr lang="en-US"/>
        </a:p>
      </dgm:t>
    </dgm:pt>
    <dgm:pt modelId="{C6C484C2-077D-9C48-8A36-55D42D40A3A1}">
      <dgm:prSet/>
      <dgm:spPr/>
      <dgm:t>
        <a:bodyPr/>
        <a:lstStyle/>
        <a:p>
          <a:r>
            <a:rPr lang="en-US" dirty="0"/>
            <a:t>PNA, Effusion, Malignancy</a:t>
          </a:r>
        </a:p>
      </dgm:t>
    </dgm:pt>
    <dgm:pt modelId="{7100EBC9-7B95-EC4A-A964-7D2A7C9D6985}" type="parTrans" cxnId="{E7D8FDB4-0EC0-2346-9676-73D9B526AE15}">
      <dgm:prSet/>
      <dgm:spPr/>
      <dgm:t>
        <a:bodyPr/>
        <a:lstStyle/>
        <a:p>
          <a:endParaRPr lang="en-US"/>
        </a:p>
      </dgm:t>
    </dgm:pt>
    <dgm:pt modelId="{924B7F7F-A839-9444-A8C6-441EAEC14961}" type="sibTrans" cxnId="{E7D8FDB4-0EC0-2346-9676-73D9B526AE15}">
      <dgm:prSet/>
      <dgm:spPr/>
      <dgm:t>
        <a:bodyPr/>
        <a:lstStyle/>
        <a:p>
          <a:endParaRPr lang="en-US"/>
        </a:p>
      </dgm:t>
    </dgm:pt>
    <dgm:pt modelId="{0B6D2F59-6AA7-9F4E-910E-1A529E3DFD84}">
      <dgm:prSet/>
      <dgm:spPr/>
      <dgm:t>
        <a:bodyPr/>
        <a:lstStyle/>
        <a:p>
          <a:r>
            <a:rPr lang="en-US" dirty="0"/>
            <a:t>COPD, Asthma</a:t>
          </a:r>
        </a:p>
      </dgm:t>
    </dgm:pt>
    <dgm:pt modelId="{BCE8D0BC-A911-134C-80F2-5FBF660F8144}" type="parTrans" cxnId="{2D6F52B3-99C1-B34F-8C97-F7E30D1DF0F9}">
      <dgm:prSet/>
      <dgm:spPr/>
      <dgm:t>
        <a:bodyPr/>
        <a:lstStyle/>
        <a:p>
          <a:endParaRPr lang="en-US"/>
        </a:p>
      </dgm:t>
    </dgm:pt>
    <dgm:pt modelId="{69A6E870-BE27-8A41-BB08-2017E8A68541}" type="sibTrans" cxnId="{2D6F52B3-99C1-B34F-8C97-F7E30D1DF0F9}">
      <dgm:prSet/>
      <dgm:spPr/>
      <dgm:t>
        <a:bodyPr/>
        <a:lstStyle/>
        <a:p>
          <a:endParaRPr lang="en-US"/>
        </a:p>
      </dgm:t>
    </dgm:pt>
    <dgm:pt modelId="{7D922188-8F1D-5543-BA95-B33749A3AEB9}">
      <dgm:prSet/>
      <dgm:spPr/>
      <dgm:t>
        <a:bodyPr/>
        <a:lstStyle/>
        <a:p>
          <a:r>
            <a:rPr lang="en-US" dirty="0"/>
            <a:t>MI</a:t>
          </a:r>
        </a:p>
      </dgm:t>
    </dgm:pt>
    <dgm:pt modelId="{D58A84A7-1793-CB4B-87C8-DF26F1EDF01C}" type="parTrans" cxnId="{78CD5CF5-69BF-1744-A063-633AEA23A64E}">
      <dgm:prSet/>
      <dgm:spPr/>
      <dgm:t>
        <a:bodyPr/>
        <a:lstStyle/>
        <a:p>
          <a:endParaRPr lang="en-US"/>
        </a:p>
      </dgm:t>
    </dgm:pt>
    <dgm:pt modelId="{3B6159F4-BFCE-EB47-BAE1-9CC5ADD7C3CF}" type="sibTrans" cxnId="{78CD5CF5-69BF-1744-A063-633AEA23A64E}">
      <dgm:prSet/>
      <dgm:spPr/>
      <dgm:t>
        <a:bodyPr/>
        <a:lstStyle/>
        <a:p>
          <a:endParaRPr lang="en-US"/>
        </a:p>
      </dgm:t>
    </dgm:pt>
    <dgm:pt modelId="{985B79D5-E879-984D-8B7C-FDF15B5219EC}">
      <dgm:prSet/>
      <dgm:spPr/>
      <dgm:t>
        <a:bodyPr/>
        <a:lstStyle/>
        <a:p>
          <a:r>
            <a:rPr lang="en-US" dirty="0"/>
            <a:t>Heart Failure</a:t>
          </a:r>
        </a:p>
      </dgm:t>
    </dgm:pt>
    <dgm:pt modelId="{F399F4C0-3BBD-0C43-A9B1-AFC5CE9E4FF7}" type="parTrans" cxnId="{708B3AEB-3167-9041-91BD-CB5667141982}">
      <dgm:prSet/>
      <dgm:spPr/>
      <dgm:t>
        <a:bodyPr/>
        <a:lstStyle/>
        <a:p>
          <a:endParaRPr lang="en-US"/>
        </a:p>
      </dgm:t>
    </dgm:pt>
    <dgm:pt modelId="{B4471D4F-90E4-0A47-BEAF-4744F9A07426}" type="sibTrans" cxnId="{708B3AEB-3167-9041-91BD-CB5667141982}">
      <dgm:prSet/>
      <dgm:spPr/>
      <dgm:t>
        <a:bodyPr/>
        <a:lstStyle/>
        <a:p>
          <a:endParaRPr lang="en-US"/>
        </a:p>
      </dgm:t>
    </dgm:pt>
    <dgm:pt modelId="{B812C338-1B14-4544-8EBE-7CA3244FFA13}">
      <dgm:prSet/>
      <dgm:spPr/>
      <dgm:t>
        <a:bodyPr/>
        <a:lstStyle/>
        <a:p>
          <a:r>
            <a:rPr lang="en-US" dirty="0"/>
            <a:t>Arrhythmias</a:t>
          </a:r>
        </a:p>
      </dgm:t>
    </dgm:pt>
    <dgm:pt modelId="{A989DBCD-908C-704D-A5DB-6E01C406D14F}" type="parTrans" cxnId="{5B9772E1-37CD-F842-80BC-529B64F680CA}">
      <dgm:prSet/>
      <dgm:spPr/>
      <dgm:t>
        <a:bodyPr/>
        <a:lstStyle/>
        <a:p>
          <a:endParaRPr lang="en-US"/>
        </a:p>
      </dgm:t>
    </dgm:pt>
    <dgm:pt modelId="{E24C288B-6A52-6C48-8AE8-35E098FA1EDF}" type="sibTrans" cxnId="{5B9772E1-37CD-F842-80BC-529B64F680CA}">
      <dgm:prSet/>
      <dgm:spPr/>
      <dgm:t>
        <a:bodyPr/>
        <a:lstStyle/>
        <a:p>
          <a:endParaRPr lang="en-US"/>
        </a:p>
      </dgm:t>
    </dgm:pt>
    <dgm:pt modelId="{4BC1F950-CD39-FF4B-BFBF-3B03F4340E50}">
      <dgm:prSet/>
      <dgm:spPr/>
      <dgm:t>
        <a:bodyPr/>
        <a:lstStyle/>
        <a:p>
          <a:r>
            <a:rPr lang="en-US" dirty="0"/>
            <a:t>Sepsis</a:t>
          </a:r>
        </a:p>
      </dgm:t>
    </dgm:pt>
    <dgm:pt modelId="{B4A6A9F7-57E8-5745-8C8D-D4FACE100C71}" type="parTrans" cxnId="{517489F3-92A3-2E4D-9926-64B53ADE138C}">
      <dgm:prSet/>
      <dgm:spPr/>
      <dgm:t>
        <a:bodyPr/>
        <a:lstStyle/>
        <a:p>
          <a:endParaRPr lang="en-US"/>
        </a:p>
      </dgm:t>
    </dgm:pt>
    <dgm:pt modelId="{DAEC9EC5-539E-3345-A6E3-585FE8384D1A}" type="sibTrans" cxnId="{517489F3-92A3-2E4D-9926-64B53ADE138C}">
      <dgm:prSet/>
      <dgm:spPr/>
      <dgm:t>
        <a:bodyPr/>
        <a:lstStyle/>
        <a:p>
          <a:endParaRPr lang="en-US"/>
        </a:p>
      </dgm:t>
    </dgm:pt>
    <dgm:pt modelId="{5FFBCCCC-413F-2849-B120-D5E6C37AA8B3}">
      <dgm:prSet/>
      <dgm:spPr/>
      <dgm:t>
        <a:bodyPr/>
        <a:lstStyle/>
        <a:p>
          <a:r>
            <a:rPr lang="en-US" dirty="0"/>
            <a:t>DKA</a:t>
          </a:r>
        </a:p>
      </dgm:t>
    </dgm:pt>
    <dgm:pt modelId="{88C10EAE-7F17-CD45-909B-0CA97ADC4B5D}" type="parTrans" cxnId="{D85D58C9-21F4-2D49-B855-4565791B78E3}">
      <dgm:prSet/>
      <dgm:spPr/>
      <dgm:t>
        <a:bodyPr/>
        <a:lstStyle/>
        <a:p>
          <a:endParaRPr lang="en-US"/>
        </a:p>
      </dgm:t>
    </dgm:pt>
    <dgm:pt modelId="{0B7A46ED-3998-5743-9318-91F27A5F09A1}" type="sibTrans" cxnId="{D85D58C9-21F4-2D49-B855-4565791B78E3}">
      <dgm:prSet/>
      <dgm:spPr/>
      <dgm:t>
        <a:bodyPr/>
        <a:lstStyle/>
        <a:p>
          <a:endParaRPr lang="en-US"/>
        </a:p>
      </dgm:t>
    </dgm:pt>
    <dgm:pt modelId="{C86BB510-A5BE-D746-96AE-F138CAF1EFD6}" type="pres">
      <dgm:prSet presAssocID="{32626CBB-2672-384E-8DD5-6F68F5D1D1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FB1F944-A7CB-9544-ABEA-C4918C3A4669}" type="pres">
      <dgm:prSet presAssocID="{06DA1F28-90B8-1842-80E3-A5DDF8F32888}" presName="hierRoot1" presStyleCnt="0"/>
      <dgm:spPr/>
    </dgm:pt>
    <dgm:pt modelId="{5F3AA3AF-5CEF-444E-95B3-157A3387FCA0}" type="pres">
      <dgm:prSet presAssocID="{06DA1F28-90B8-1842-80E3-A5DDF8F32888}" presName="composite" presStyleCnt="0"/>
      <dgm:spPr/>
    </dgm:pt>
    <dgm:pt modelId="{1DFE44AA-3A9A-9E4B-8FC8-17CAAF046CF8}" type="pres">
      <dgm:prSet presAssocID="{06DA1F28-90B8-1842-80E3-A5DDF8F32888}" presName="background" presStyleLbl="node0" presStyleIdx="0" presStyleCnt="1"/>
      <dgm:spPr/>
    </dgm:pt>
    <dgm:pt modelId="{95AF83E4-4FBF-3449-8F93-B5E39B5D044D}" type="pres">
      <dgm:prSet presAssocID="{06DA1F28-90B8-1842-80E3-A5DDF8F32888}" presName="text" presStyleLbl="fgAcc0" presStyleIdx="0" presStyleCnt="1">
        <dgm:presLayoutVars>
          <dgm:chPref val="3"/>
        </dgm:presLayoutVars>
      </dgm:prSet>
      <dgm:spPr/>
    </dgm:pt>
    <dgm:pt modelId="{B67A168D-F1D8-334A-BFAE-4020D870213F}" type="pres">
      <dgm:prSet presAssocID="{06DA1F28-90B8-1842-80E3-A5DDF8F32888}" presName="hierChild2" presStyleCnt="0"/>
      <dgm:spPr/>
    </dgm:pt>
    <dgm:pt modelId="{37D750A2-8021-5343-B94F-4162A89F4335}" type="pres">
      <dgm:prSet presAssocID="{3372BB44-7AC3-404C-B6E7-CF2B63D4DC20}" presName="Name10" presStyleLbl="parChTrans1D2" presStyleIdx="0" presStyleCnt="4"/>
      <dgm:spPr/>
    </dgm:pt>
    <dgm:pt modelId="{5D24D739-2161-7B45-8069-7CB93B933B3B}" type="pres">
      <dgm:prSet presAssocID="{95B3F9A8-CCD9-E44C-BECD-49C358B8E43A}" presName="hierRoot2" presStyleCnt="0"/>
      <dgm:spPr/>
    </dgm:pt>
    <dgm:pt modelId="{E5285AB2-AB3D-2044-ACF9-422B872C3F94}" type="pres">
      <dgm:prSet presAssocID="{95B3F9A8-CCD9-E44C-BECD-49C358B8E43A}" presName="composite2" presStyleCnt="0"/>
      <dgm:spPr/>
    </dgm:pt>
    <dgm:pt modelId="{5E875966-E6E8-5348-AA43-E6EF60F74621}" type="pres">
      <dgm:prSet presAssocID="{95B3F9A8-CCD9-E44C-BECD-49C358B8E43A}" presName="background2" presStyleLbl="node2" presStyleIdx="0" presStyleCnt="4"/>
      <dgm:spPr/>
    </dgm:pt>
    <dgm:pt modelId="{589BF6B8-91E4-BF4E-92AE-AED9A7AC286A}" type="pres">
      <dgm:prSet presAssocID="{95B3F9A8-CCD9-E44C-BECD-49C358B8E43A}" presName="text2" presStyleLbl="fgAcc2" presStyleIdx="0" presStyleCnt="4">
        <dgm:presLayoutVars>
          <dgm:chPref val="3"/>
        </dgm:presLayoutVars>
      </dgm:prSet>
      <dgm:spPr/>
    </dgm:pt>
    <dgm:pt modelId="{A04797AC-CAA4-8242-ADF4-028D02285769}" type="pres">
      <dgm:prSet presAssocID="{95B3F9A8-CCD9-E44C-BECD-49C358B8E43A}" presName="hierChild3" presStyleCnt="0"/>
      <dgm:spPr/>
    </dgm:pt>
    <dgm:pt modelId="{DE01E5AD-2593-B44A-BFAF-EE8BF0DB332A}" type="pres">
      <dgm:prSet presAssocID="{7A36ECFE-EB7F-874F-BA0C-F8D5C1D1ECA3}" presName="Name17" presStyleLbl="parChTrans1D3" presStyleIdx="0" presStyleCnt="8"/>
      <dgm:spPr/>
    </dgm:pt>
    <dgm:pt modelId="{E4F3F35C-BB2A-DC4E-ABAF-8C367E8D864A}" type="pres">
      <dgm:prSet presAssocID="{DF356A32-45BA-9A41-A722-CE88A678C5F7}" presName="hierRoot3" presStyleCnt="0"/>
      <dgm:spPr/>
    </dgm:pt>
    <dgm:pt modelId="{61804ADC-8548-944D-840B-0ACD4ED9A139}" type="pres">
      <dgm:prSet presAssocID="{DF356A32-45BA-9A41-A722-CE88A678C5F7}" presName="composite3" presStyleCnt="0"/>
      <dgm:spPr/>
    </dgm:pt>
    <dgm:pt modelId="{4D5B2344-74BA-F340-91FA-A7707A41B3AC}" type="pres">
      <dgm:prSet presAssocID="{DF356A32-45BA-9A41-A722-CE88A678C5F7}" presName="background3" presStyleLbl="node3" presStyleIdx="0" presStyleCnt="8"/>
      <dgm:spPr/>
    </dgm:pt>
    <dgm:pt modelId="{CF931016-BB0E-F147-A562-0E4FEEF1178B}" type="pres">
      <dgm:prSet presAssocID="{DF356A32-45BA-9A41-A722-CE88A678C5F7}" presName="text3" presStyleLbl="fgAcc3" presStyleIdx="0" presStyleCnt="8">
        <dgm:presLayoutVars>
          <dgm:chPref val="3"/>
        </dgm:presLayoutVars>
      </dgm:prSet>
      <dgm:spPr/>
    </dgm:pt>
    <dgm:pt modelId="{5FAF7B76-6D39-0E4A-85FA-8D672175A42D}" type="pres">
      <dgm:prSet presAssocID="{DF356A32-45BA-9A41-A722-CE88A678C5F7}" presName="hierChild4" presStyleCnt="0"/>
      <dgm:spPr/>
    </dgm:pt>
    <dgm:pt modelId="{AB91837E-994D-3242-A8C7-030EC73534FA}" type="pres">
      <dgm:prSet presAssocID="{7100EBC9-7B95-EC4A-A964-7D2A7C9D6985}" presName="Name23" presStyleLbl="parChTrans1D4" presStyleIdx="0" presStyleCnt="3"/>
      <dgm:spPr/>
    </dgm:pt>
    <dgm:pt modelId="{E05DB568-6E94-C643-92CD-00A2E0A13054}" type="pres">
      <dgm:prSet presAssocID="{C6C484C2-077D-9C48-8A36-55D42D40A3A1}" presName="hierRoot4" presStyleCnt="0"/>
      <dgm:spPr/>
    </dgm:pt>
    <dgm:pt modelId="{8D575947-D227-D44C-954D-1D2E0CBF57A1}" type="pres">
      <dgm:prSet presAssocID="{C6C484C2-077D-9C48-8A36-55D42D40A3A1}" presName="composite4" presStyleCnt="0"/>
      <dgm:spPr/>
    </dgm:pt>
    <dgm:pt modelId="{646A9A96-AA6B-5041-B13C-332EEEF1576C}" type="pres">
      <dgm:prSet presAssocID="{C6C484C2-077D-9C48-8A36-55D42D40A3A1}" presName="background4" presStyleLbl="node4" presStyleIdx="0" presStyleCnt="3"/>
      <dgm:spPr/>
    </dgm:pt>
    <dgm:pt modelId="{E8250823-86A2-9142-9C48-C4E607D6DCF1}" type="pres">
      <dgm:prSet presAssocID="{C6C484C2-077D-9C48-8A36-55D42D40A3A1}" presName="text4" presStyleLbl="fgAcc4" presStyleIdx="0" presStyleCnt="3">
        <dgm:presLayoutVars>
          <dgm:chPref val="3"/>
        </dgm:presLayoutVars>
      </dgm:prSet>
      <dgm:spPr/>
    </dgm:pt>
    <dgm:pt modelId="{24986679-ED08-4146-9491-DB9FB6EF5BC8}" type="pres">
      <dgm:prSet presAssocID="{C6C484C2-077D-9C48-8A36-55D42D40A3A1}" presName="hierChild5" presStyleCnt="0"/>
      <dgm:spPr/>
    </dgm:pt>
    <dgm:pt modelId="{CB207405-9E85-634A-9F52-5FE5EA402A86}" type="pres">
      <dgm:prSet presAssocID="{E87CBF88-6B9F-3249-80B8-93063113C6AB}" presName="Name17" presStyleLbl="parChTrans1D3" presStyleIdx="1" presStyleCnt="8"/>
      <dgm:spPr/>
    </dgm:pt>
    <dgm:pt modelId="{6AF24598-2EF9-B440-A268-4FFA78F10677}" type="pres">
      <dgm:prSet presAssocID="{9AE8E616-E6F1-D74F-ADB8-4512DCC63369}" presName="hierRoot3" presStyleCnt="0"/>
      <dgm:spPr/>
    </dgm:pt>
    <dgm:pt modelId="{FAE20AF4-7AA7-0943-9832-C36C382F3DD9}" type="pres">
      <dgm:prSet presAssocID="{9AE8E616-E6F1-D74F-ADB8-4512DCC63369}" presName="composite3" presStyleCnt="0"/>
      <dgm:spPr/>
    </dgm:pt>
    <dgm:pt modelId="{28726941-B10C-D449-9BA0-71590851070F}" type="pres">
      <dgm:prSet presAssocID="{9AE8E616-E6F1-D74F-ADB8-4512DCC63369}" presName="background3" presStyleLbl="node3" presStyleIdx="1" presStyleCnt="8"/>
      <dgm:spPr/>
    </dgm:pt>
    <dgm:pt modelId="{9A926BF2-C600-0544-9843-36A4E7F5F13F}" type="pres">
      <dgm:prSet presAssocID="{9AE8E616-E6F1-D74F-ADB8-4512DCC63369}" presName="text3" presStyleLbl="fgAcc3" presStyleIdx="1" presStyleCnt="8">
        <dgm:presLayoutVars>
          <dgm:chPref val="3"/>
        </dgm:presLayoutVars>
      </dgm:prSet>
      <dgm:spPr/>
    </dgm:pt>
    <dgm:pt modelId="{F7D74CF3-B9AD-8D49-8BFB-D620DA49EAB4}" type="pres">
      <dgm:prSet presAssocID="{9AE8E616-E6F1-D74F-ADB8-4512DCC63369}" presName="hierChild4" presStyleCnt="0"/>
      <dgm:spPr/>
    </dgm:pt>
    <dgm:pt modelId="{7CD698D2-72C3-AC40-8C72-E7B6A2C9D81D}" type="pres">
      <dgm:prSet presAssocID="{BCE8D0BC-A911-134C-80F2-5FBF660F8144}" presName="Name23" presStyleLbl="parChTrans1D4" presStyleIdx="1" presStyleCnt="3"/>
      <dgm:spPr/>
    </dgm:pt>
    <dgm:pt modelId="{2A2AA73A-851F-5F4C-9E72-620D1BA311B3}" type="pres">
      <dgm:prSet presAssocID="{0B6D2F59-6AA7-9F4E-910E-1A529E3DFD84}" presName="hierRoot4" presStyleCnt="0"/>
      <dgm:spPr/>
    </dgm:pt>
    <dgm:pt modelId="{FA561A21-2714-0F41-9651-BD96081F040A}" type="pres">
      <dgm:prSet presAssocID="{0B6D2F59-6AA7-9F4E-910E-1A529E3DFD84}" presName="composite4" presStyleCnt="0"/>
      <dgm:spPr/>
    </dgm:pt>
    <dgm:pt modelId="{A092761E-3F47-E746-9918-BBA586FE4040}" type="pres">
      <dgm:prSet presAssocID="{0B6D2F59-6AA7-9F4E-910E-1A529E3DFD84}" presName="background4" presStyleLbl="node4" presStyleIdx="1" presStyleCnt="3"/>
      <dgm:spPr/>
    </dgm:pt>
    <dgm:pt modelId="{9C6BF29A-4A19-1349-AF11-D89D57E71DDA}" type="pres">
      <dgm:prSet presAssocID="{0B6D2F59-6AA7-9F4E-910E-1A529E3DFD84}" presName="text4" presStyleLbl="fgAcc4" presStyleIdx="1" presStyleCnt="3">
        <dgm:presLayoutVars>
          <dgm:chPref val="3"/>
        </dgm:presLayoutVars>
      </dgm:prSet>
      <dgm:spPr/>
    </dgm:pt>
    <dgm:pt modelId="{34E627A9-ACC6-8244-A74B-B7955952C480}" type="pres">
      <dgm:prSet presAssocID="{0B6D2F59-6AA7-9F4E-910E-1A529E3DFD84}" presName="hierChild5" presStyleCnt="0"/>
      <dgm:spPr/>
    </dgm:pt>
    <dgm:pt modelId="{13FB6F5D-2989-BF42-9AD4-BCD28B97BAEC}" type="pres">
      <dgm:prSet presAssocID="{4F863177-9781-264E-A267-66FA657EAB61}" presName="Name17" presStyleLbl="parChTrans1D3" presStyleIdx="2" presStyleCnt="8"/>
      <dgm:spPr/>
    </dgm:pt>
    <dgm:pt modelId="{4B67667B-3F89-2A4B-A3A6-F12755763BD4}" type="pres">
      <dgm:prSet presAssocID="{DCE987D5-DB55-DD41-A162-F3F3F58D5AC9}" presName="hierRoot3" presStyleCnt="0"/>
      <dgm:spPr/>
    </dgm:pt>
    <dgm:pt modelId="{205AA8ED-509C-984F-B664-F9716F41FF50}" type="pres">
      <dgm:prSet presAssocID="{DCE987D5-DB55-DD41-A162-F3F3F58D5AC9}" presName="composite3" presStyleCnt="0"/>
      <dgm:spPr/>
    </dgm:pt>
    <dgm:pt modelId="{CE3DD1CB-90B7-8E47-B499-C3C9FA48F148}" type="pres">
      <dgm:prSet presAssocID="{DCE987D5-DB55-DD41-A162-F3F3F58D5AC9}" presName="background3" presStyleLbl="node3" presStyleIdx="2" presStyleCnt="8"/>
      <dgm:spPr/>
    </dgm:pt>
    <dgm:pt modelId="{6ECD5C00-CF04-5641-8B07-828D0840CD9E}" type="pres">
      <dgm:prSet presAssocID="{DCE987D5-DB55-DD41-A162-F3F3F58D5AC9}" presName="text3" presStyleLbl="fgAcc3" presStyleIdx="2" presStyleCnt="8">
        <dgm:presLayoutVars>
          <dgm:chPref val="3"/>
        </dgm:presLayoutVars>
      </dgm:prSet>
      <dgm:spPr/>
    </dgm:pt>
    <dgm:pt modelId="{4A97DC2A-EFEC-3C45-ACF4-4EFEC6206F07}" type="pres">
      <dgm:prSet presAssocID="{DCE987D5-DB55-DD41-A162-F3F3F58D5AC9}" presName="hierChild4" presStyleCnt="0"/>
      <dgm:spPr/>
    </dgm:pt>
    <dgm:pt modelId="{F1A5A588-7AA4-3644-8A12-D13D8F025C40}" type="pres">
      <dgm:prSet presAssocID="{DEAC61E8-6279-A040-BDF8-9AC9E55DC58F}" presName="Name23" presStyleLbl="parChTrans1D4" presStyleIdx="2" presStyleCnt="3"/>
      <dgm:spPr/>
    </dgm:pt>
    <dgm:pt modelId="{54C529BB-5A4B-2640-99E0-0AEFA318E595}" type="pres">
      <dgm:prSet presAssocID="{AE8DE503-E2FE-5845-8AA3-C0BA87BA7DCE}" presName="hierRoot4" presStyleCnt="0"/>
      <dgm:spPr/>
    </dgm:pt>
    <dgm:pt modelId="{8AAB6C70-2B23-0C4C-A4F8-9639AD08A167}" type="pres">
      <dgm:prSet presAssocID="{AE8DE503-E2FE-5845-8AA3-C0BA87BA7DCE}" presName="composite4" presStyleCnt="0"/>
      <dgm:spPr/>
    </dgm:pt>
    <dgm:pt modelId="{3A2A7FDE-38FA-CB4E-8A25-A990B91E66D7}" type="pres">
      <dgm:prSet presAssocID="{AE8DE503-E2FE-5845-8AA3-C0BA87BA7DCE}" presName="background4" presStyleLbl="node4" presStyleIdx="2" presStyleCnt="3"/>
      <dgm:spPr/>
    </dgm:pt>
    <dgm:pt modelId="{5C17B548-062A-AD4A-AD87-CBDEB151D177}" type="pres">
      <dgm:prSet presAssocID="{AE8DE503-E2FE-5845-8AA3-C0BA87BA7DCE}" presName="text4" presStyleLbl="fgAcc4" presStyleIdx="2" presStyleCnt="3">
        <dgm:presLayoutVars>
          <dgm:chPref val="3"/>
        </dgm:presLayoutVars>
      </dgm:prSet>
      <dgm:spPr/>
    </dgm:pt>
    <dgm:pt modelId="{6FA481F6-083E-3943-B4BF-5CB949D3E946}" type="pres">
      <dgm:prSet presAssocID="{AE8DE503-E2FE-5845-8AA3-C0BA87BA7DCE}" presName="hierChild5" presStyleCnt="0"/>
      <dgm:spPr/>
    </dgm:pt>
    <dgm:pt modelId="{64B24B16-FEA9-DB40-A52C-937C18F4BB66}" type="pres">
      <dgm:prSet presAssocID="{56A0610B-1064-3C4C-952C-CD16A6E12038}" presName="Name10" presStyleLbl="parChTrans1D2" presStyleIdx="1" presStyleCnt="4"/>
      <dgm:spPr/>
    </dgm:pt>
    <dgm:pt modelId="{FF302D2D-F771-984D-BFAA-48ACAC2FEB2A}" type="pres">
      <dgm:prSet presAssocID="{0CADF0C3-4DB4-BF46-A871-2885B348B2EE}" presName="hierRoot2" presStyleCnt="0"/>
      <dgm:spPr/>
    </dgm:pt>
    <dgm:pt modelId="{9C4E4DB2-925E-154F-AB4F-3FA5390ED357}" type="pres">
      <dgm:prSet presAssocID="{0CADF0C3-4DB4-BF46-A871-2885B348B2EE}" presName="composite2" presStyleCnt="0"/>
      <dgm:spPr/>
    </dgm:pt>
    <dgm:pt modelId="{7F4C1808-C6C4-9948-A3F7-2C2AF6990BB9}" type="pres">
      <dgm:prSet presAssocID="{0CADF0C3-4DB4-BF46-A871-2885B348B2EE}" presName="background2" presStyleLbl="node2" presStyleIdx="1" presStyleCnt="4"/>
      <dgm:spPr/>
    </dgm:pt>
    <dgm:pt modelId="{501C1A40-8525-5941-B85B-FBC728BEA63D}" type="pres">
      <dgm:prSet presAssocID="{0CADF0C3-4DB4-BF46-A871-2885B348B2EE}" presName="text2" presStyleLbl="fgAcc2" presStyleIdx="1" presStyleCnt="4">
        <dgm:presLayoutVars>
          <dgm:chPref val="3"/>
        </dgm:presLayoutVars>
      </dgm:prSet>
      <dgm:spPr/>
    </dgm:pt>
    <dgm:pt modelId="{BAF3BF02-4329-AA4E-AEDF-EFD5B6C08BA9}" type="pres">
      <dgm:prSet presAssocID="{0CADF0C3-4DB4-BF46-A871-2885B348B2EE}" presName="hierChild3" presStyleCnt="0"/>
      <dgm:spPr/>
    </dgm:pt>
    <dgm:pt modelId="{66035E7B-259B-1349-9940-E23663205B6D}" type="pres">
      <dgm:prSet presAssocID="{D58A84A7-1793-CB4B-87C8-DF26F1EDF01C}" presName="Name17" presStyleLbl="parChTrans1D3" presStyleIdx="3" presStyleCnt="8"/>
      <dgm:spPr/>
    </dgm:pt>
    <dgm:pt modelId="{16E60419-B83F-394C-B955-D59E0C36A225}" type="pres">
      <dgm:prSet presAssocID="{7D922188-8F1D-5543-BA95-B33749A3AEB9}" presName="hierRoot3" presStyleCnt="0"/>
      <dgm:spPr/>
    </dgm:pt>
    <dgm:pt modelId="{0DE5126C-BFD5-D747-A5F0-A6D0607D0FE5}" type="pres">
      <dgm:prSet presAssocID="{7D922188-8F1D-5543-BA95-B33749A3AEB9}" presName="composite3" presStyleCnt="0"/>
      <dgm:spPr/>
    </dgm:pt>
    <dgm:pt modelId="{6BD764BE-71F9-E849-BB68-00C643EDC096}" type="pres">
      <dgm:prSet presAssocID="{7D922188-8F1D-5543-BA95-B33749A3AEB9}" presName="background3" presStyleLbl="node3" presStyleIdx="3" presStyleCnt="8"/>
      <dgm:spPr/>
    </dgm:pt>
    <dgm:pt modelId="{C4B80667-B757-BF44-ABAB-BFEFC63FDD33}" type="pres">
      <dgm:prSet presAssocID="{7D922188-8F1D-5543-BA95-B33749A3AEB9}" presName="text3" presStyleLbl="fgAcc3" presStyleIdx="3" presStyleCnt="8">
        <dgm:presLayoutVars>
          <dgm:chPref val="3"/>
        </dgm:presLayoutVars>
      </dgm:prSet>
      <dgm:spPr/>
    </dgm:pt>
    <dgm:pt modelId="{32307272-8D72-2842-AEAD-CA9E9E9B4798}" type="pres">
      <dgm:prSet presAssocID="{7D922188-8F1D-5543-BA95-B33749A3AEB9}" presName="hierChild4" presStyleCnt="0"/>
      <dgm:spPr/>
    </dgm:pt>
    <dgm:pt modelId="{DDDA025E-727B-8944-A6FE-F9CC985F6D97}" type="pres">
      <dgm:prSet presAssocID="{F399F4C0-3BBD-0C43-A9B1-AFC5CE9E4FF7}" presName="Name17" presStyleLbl="parChTrans1D3" presStyleIdx="4" presStyleCnt="8"/>
      <dgm:spPr/>
    </dgm:pt>
    <dgm:pt modelId="{6D4331D5-852F-C247-BBA2-83227CD229C6}" type="pres">
      <dgm:prSet presAssocID="{985B79D5-E879-984D-8B7C-FDF15B5219EC}" presName="hierRoot3" presStyleCnt="0"/>
      <dgm:spPr/>
    </dgm:pt>
    <dgm:pt modelId="{05A0AB52-FAC7-2649-BD2F-DCCA543DA4FD}" type="pres">
      <dgm:prSet presAssocID="{985B79D5-E879-984D-8B7C-FDF15B5219EC}" presName="composite3" presStyleCnt="0"/>
      <dgm:spPr/>
    </dgm:pt>
    <dgm:pt modelId="{ECAC5FDF-DA1D-1344-9FA3-D71B1CAFB9BE}" type="pres">
      <dgm:prSet presAssocID="{985B79D5-E879-984D-8B7C-FDF15B5219EC}" presName="background3" presStyleLbl="node3" presStyleIdx="4" presStyleCnt="8"/>
      <dgm:spPr/>
    </dgm:pt>
    <dgm:pt modelId="{7EC999BC-CF07-E845-9FF9-F6E06E599904}" type="pres">
      <dgm:prSet presAssocID="{985B79D5-E879-984D-8B7C-FDF15B5219EC}" presName="text3" presStyleLbl="fgAcc3" presStyleIdx="4" presStyleCnt="8">
        <dgm:presLayoutVars>
          <dgm:chPref val="3"/>
        </dgm:presLayoutVars>
      </dgm:prSet>
      <dgm:spPr/>
    </dgm:pt>
    <dgm:pt modelId="{C7216400-3EAA-8541-977F-5B1071178918}" type="pres">
      <dgm:prSet presAssocID="{985B79D5-E879-984D-8B7C-FDF15B5219EC}" presName="hierChild4" presStyleCnt="0"/>
      <dgm:spPr/>
    </dgm:pt>
    <dgm:pt modelId="{6FB214F7-8422-3246-92BE-5D66D82626B9}" type="pres">
      <dgm:prSet presAssocID="{A989DBCD-908C-704D-A5DB-6E01C406D14F}" presName="Name17" presStyleLbl="parChTrans1D3" presStyleIdx="5" presStyleCnt="8"/>
      <dgm:spPr/>
    </dgm:pt>
    <dgm:pt modelId="{CA27F23D-A945-4542-A389-BB350FAC77B9}" type="pres">
      <dgm:prSet presAssocID="{B812C338-1B14-4544-8EBE-7CA3244FFA13}" presName="hierRoot3" presStyleCnt="0"/>
      <dgm:spPr/>
    </dgm:pt>
    <dgm:pt modelId="{4C6B2BDC-0F1B-8C40-A887-9F9CFB35F4ED}" type="pres">
      <dgm:prSet presAssocID="{B812C338-1B14-4544-8EBE-7CA3244FFA13}" presName="composite3" presStyleCnt="0"/>
      <dgm:spPr/>
    </dgm:pt>
    <dgm:pt modelId="{7BEEB89D-4601-564A-AE3C-9DB4D1AFC658}" type="pres">
      <dgm:prSet presAssocID="{B812C338-1B14-4544-8EBE-7CA3244FFA13}" presName="background3" presStyleLbl="node3" presStyleIdx="5" presStyleCnt="8"/>
      <dgm:spPr/>
    </dgm:pt>
    <dgm:pt modelId="{9DE220BC-B4CD-C343-B366-1A008EB43D71}" type="pres">
      <dgm:prSet presAssocID="{B812C338-1B14-4544-8EBE-7CA3244FFA13}" presName="text3" presStyleLbl="fgAcc3" presStyleIdx="5" presStyleCnt="8">
        <dgm:presLayoutVars>
          <dgm:chPref val="3"/>
        </dgm:presLayoutVars>
      </dgm:prSet>
      <dgm:spPr/>
    </dgm:pt>
    <dgm:pt modelId="{966EEE48-120B-0D4D-A3A0-9266F61A8C46}" type="pres">
      <dgm:prSet presAssocID="{B812C338-1B14-4544-8EBE-7CA3244FFA13}" presName="hierChild4" presStyleCnt="0"/>
      <dgm:spPr/>
    </dgm:pt>
    <dgm:pt modelId="{CA7C1F37-682A-9F45-9EE3-E64C0CF44E9F}" type="pres">
      <dgm:prSet presAssocID="{6A81A112-1DE1-584E-A073-E08AE0390BE8}" presName="Name10" presStyleLbl="parChTrans1D2" presStyleIdx="2" presStyleCnt="4"/>
      <dgm:spPr/>
    </dgm:pt>
    <dgm:pt modelId="{FCB95373-0614-2747-B6B0-5F7F243C20AA}" type="pres">
      <dgm:prSet presAssocID="{A6950DBC-6070-8342-90CD-85A8781F86EE}" presName="hierRoot2" presStyleCnt="0"/>
      <dgm:spPr/>
    </dgm:pt>
    <dgm:pt modelId="{1A179CD9-220D-8547-B79B-E205883FF55F}" type="pres">
      <dgm:prSet presAssocID="{A6950DBC-6070-8342-90CD-85A8781F86EE}" presName="composite2" presStyleCnt="0"/>
      <dgm:spPr/>
    </dgm:pt>
    <dgm:pt modelId="{00501DC6-5566-1245-B74F-F577DC0493A4}" type="pres">
      <dgm:prSet presAssocID="{A6950DBC-6070-8342-90CD-85A8781F86EE}" presName="background2" presStyleLbl="node2" presStyleIdx="2" presStyleCnt="4"/>
      <dgm:spPr/>
    </dgm:pt>
    <dgm:pt modelId="{68EF20E7-23BC-5D46-ACC5-BB370CEE35F2}" type="pres">
      <dgm:prSet presAssocID="{A6950DBC-6070-8342-90CD-85A8781F86EE}" presName="text2" presStyleLbl="fgAcc2" presStyleIdx="2" presStyleCnt="4">
        <dgm:presLayoutVars>
          <dgm:chPref val="3"/>
        </dgm:presLayoutVars>
      </dgm:prSet>
      <dgm:spPr/>
    </dgm:pt>
    <dgm:pt modelId="{F3180024-F0B6-F642-9031-9DEC73593EEF}" type="pres">
      <dgm:prSet presAssocID="{A6950DBC-6070-8342-90CD-85A8781F86EE}" presName="hierChild3" presStyleCnt="0"/>
      <dgm:spPr/>
    </dgm:pt>
    <dgm:pt modelId="{25936D60-9B8F-A247-85A9-1CB9810AEC57}" type="pres">
      <dgm:prSet presAssocID="{C2FE92CB-5226-DA4B-90AC-4E5F132273CD}" presName="Name10" presStyleLbl="parChTrans1D2" presStyleIdx="3" presStyleCnt="4"/>
      <dgm:spPr/>
    </dgm:pt>
    <dgm:pt modelId="{6E037027-17C7-4844-8C2A-09CA8D5F2CBE}" type="pres">
      <dgm:prSet presAssocID="{A074406D-4901-914E-A636-0C07A9549BE5}" presName="hierRoot2" presStyleCnt="0"/>
      <dgm:spPr/>
    </dgm:pt>
    <dgm:pt modelId="{0B8AE828-5F99-A64C-9B7B-90DE7612B4EF}" type="pres">
      <dgm:prSet presAssocID="{A074406D-4901-914E-A636-0C07A9549BE5}" presName="composite2" presStyleCnt="0"/>
      <dgm:spPr/>
    </dgm:pt>
    <dgm:pt modelId="{AC325A5B-760C-3347-AF22-72C105B50D7E}" type="pres">
      <dgm:prSet presAssocID="{A074406D-4901-914E-A636-0C07A9549BE5}" presName="background2" presStyleLbl="node2" presStyleIdx="3" presStyleCnt="4"/>
      <dgm:spPr/>
    </dgm:pt>
    <dgm:pt modelId="{5FD40911-9A2B-DD4D-81F7-075C734A8E36}" type="pres">
      <dgm:prSet presAssocID="{A074406D-4901-914E-A636-0C07A9549BE5}" presName="text2" presStyleLbl="fgAcc2" presStyleIdx="3" presStyleCnt="4">
        <dgm:presLayoutVars>
          <dgm:chPref val="3"/>
        </dgm:presLayoutVars>
      </dgm:prSet>
      <dgm:spPr/>
    </dgm:pt>
    <dgm:pt modelId="{5037A21D-E7F5-BD49-93E9-2045D3CB3B72}" type="pres">
      <dgm:prSet presAssocID="{A074406D-4901-914E-A636-0C07A9549BE5}" presName="hierChild3" presStyleCnt="0"/>
      <dgm:spPr/>
    </dgm:pt>
    <dgm:pt modelId="{19EE1141-657D-1143-80FD-5DA9B33FE550}" type="pres">
      <dgm:prSet presAssocID="{B4A6A9F7-57E8-5745-8C8D-D4FACE100C71}" presName="Name17" presStyleLbl="parChTrans1D3" presStyleIdx="6" presStyleCnt="8"/>
      <dgm:spPr/>
    </dgm:pt>
    <dgm:pt modelId="{6198CC94-5F7C-2245-A34C-16D0314BAE07}" type="pres">
      <dgm:prSet presAssocID="{4BC1F950-CD39-FF4B-BFBF-3B03F4340E50}" presName="hierRoot3" presStyleCnt="0"/>
      <dgm:spPr/>
    </dgm:pt>
    <dgm:pt modelId="{1A67E432-B086-524A-BED7-23FD91EE580B}" type="pres">
      <dgm:prSet presAssocID="{4BC1F950-CD39-FF4B-BFBF-3B03F4340E50}" presName="composite3" presStyleCnt="0"/>
      <dgm:spPr/>
    </dgm:pt>
    <dgm:pt modelId="{73A44001-C91A-804B-A6C3-C897C650E53C}" type="pres">
      <dgm:prSet presAssocID="{4BC1F950-CD39-FF4B-BFBF-3B03F4340E50}" presName="background3" presStyleLbl="node3" presStyleIdx="6" presStyleCnt="8"/>
      <dgm:spPr/>
    </dgm:pt>
    <dgm:pt modelId="{FC8336D5-33D1-0C4B-A8DF-84E76A0ACE77}" type="pres">
      <dgm:prSet presAssocID="{4BC1F950-CD39-FF4B-BFBF-3B03F4340E50}" presName="text3" presStyleLbl="fgAcc3" presStyleIdx="6" presStyleCnt="8">
        <dgm:presLayoutVars>
          <dgm:chPref val="3"/>
        </dgm:presLayoutVars>
      </dgm:prSet>
      <dgm:spPr/>
    </dgm:pt>
    <dgm:pt modelId="{89C793FB-172B-F248-A51D-AFFF18616F66}" type="pres">
      <dgm:prSet presAssocID="{4BC1F950-CD39-FF4B-BFBF-3B03F4340E50}" presName="hierChild4" presStyleCnt="0"/>
      <dgm:spPr/>
    </dgm:pt>
    <dgm:pt modelId="{540C6F5C-11F1-FF48-A808-6CB822657E51}" type="pres">
      <dgm:prSet presAssocID="{88C10EAE-7F17-CD45-909B-0CA97ADC4B5D}" presName="Name17" presStyleLbl="parChTrans1D3" presStyleIdx="7" presStyleCnt="8"/>
      <dgm:spPr/>
    </dgm:pt>
    <dgm:pt modelId="{E39D1BAE-4409-5F44-BF1F-6BE7B0C6971C}" type="pres">
      <dgm:prSet presAssocID="{5FFBCCCC-413F-2849-B120-D5E6C37AA8B3}" presName="hierRoot3" presStyleCnt="0"/>
      <dgm:spPr/>
    </dgm:pt>
    <dgm:pt modelId="{5645697B-DE18-0347-81FC-A802966D042D}" type="pres">
      <dgm:prSet presAssocID="{5FFBCCCC-413F-2849-B120-D5E6C37AA8B3}" presName="composite3" presStyleCnt="0"/>
      <dgm:spPr/>
    </dgm:pt>
    <dgm:pt modelId="{7A5B2896-1A80-1E4E-B7DA-695FD667E93C}" type="pres">
      <dgm:prSet presAssocID="{5FFBCCCC-413F-2849-B120-D5E6C37AA8B3}" presName="background3" presStyleLbl="node3" presStyleIdx="7" presStyleCnt="8"/>
      <dgm:spPr/>
    </dgm:pt>
    <dgm:pt modelId="{E7659F8F-742C-7C4D-A2A1-6C2E19C08391}" type="pres">
      <dgm:prSet presAssocID="{5FFBCCCC-413F-2849-B120-D5E6C37AA8B3}" presName="text3" presStyleLbl="fgAcc3" presStyleIdx="7" presStyleCnt="8">
        <dgm:presLayoutVars>
          <dgm:chPref val="3"/>
        </dgm:presLayoutVars>
      </dgm:prSet>
      <dgm:spPr/>
    </dgm:pt>
    <dgm:pt modelId="{8EEB0F2D-FA3D-1A4E-94CF-294278FCB584}" type="pres">
      <dgm:prSet presAssocID="{5FFBCCCC-413F-2849-B120-D5E6C37AA8B3}" presName="hierChild4" presStyleCnt="0"/>
      <dgm:spPr/>
    </dgm:pt>
  </dgm:ptLst>
  <dgm:cxnLst>
    <dgm:cxn modelId="{6DF6A911-A1CC-174C-B2DE-7227FC4D42EE}" type="presOf" srcId="{C2FE92CB-5226-DA4B-90AC-4E5F132273CD}" destId="{25936D60-9B8F-A247-85A9-1CB9810AEC57}" srcOrd="0" destOrd="0" presId="urn:microsoft.com/office/officeart/2005/8/layout/hierarchy1"/>
    <dgm:cxn modelId="{2FE3CD11-BA7A-374D-9B98-73B73132AE3F}" type="presOf" srcId="{DEAC61E8-6279-A040-BDF8-9AC9E55DC58F}" destId="{F1A5A588-7AA4-3644-8A12-D13D8F025C40}" srcOrd="0" destOrd="0" presId="urn:microsoft.com/office/officeart/2005/8/layout/hierarchy1"/>
    <dgm:cxn modelId="{5A8E971E-133E-FE4A-9B6B-B10AAC8AB999}" type="presOf" srcId="{0B6D2F59-6AA7-9F4E-910E-1A529E3DFD84}" destId="{9C6BF29A-4A19-1349-AF11-D89D57E71DDA}" srcOrd="0" destOrd="0" presId="urn:microsoft.com/office/officeart/2005/8/layout/hierarchy1"/>
    <dgm:cxn modelId="{191ADB1F-41F2-3A49-8144-1C836A7512DF}" srcId="{95B3F9A8-CCD9-E44C-BECD-49C358B8E43A}" destId="{DF356A32-45BA-9A41-A722-CE88A678C5F7}" srcOrd="0" destOrd="0" parTransId="{7A36ECFE-EB7F-874F-BA0C-F8D5C1D1ECA3}" sibTransId="{EDD775BC-71F7-4646-B9BB-1DDC5763D10D}"/>
    <dgm:cxn modelId="{A0A96626-2876-0345-95A0-9D9D79BDA81F}" type="presOf" srcId="{0CADF0C3-4DB4-BF46-A871-2885B348B2EE}" destId="{501C1A40-8525-5941-B85B-FBC728BEA63D}" srcOrd="0" destOrd="0" presId="urn:microsoft.com/office/officeart/2005/8/layout/hierarchy1"/>
    <dgm:cxn modelId="{FA0B6131-1A82-2A43-8430-6FAD57BD3D69}" type="presOf" srcId="{DF356A32-45BA-9A41-A722-CE88A678C5F7}" destId="{CF931016-BB0E-F147-A562-0E4FEEF1178B}" srcOrd="0" destOrd="0" presId="urn:microsoft.com/office/officeart/2005/8/layout/hierarchy1"/>
    <dgm:cxn modelId="{F47BE031-5B36-F74F-AB75-462A98AF00CD}" type="presOf" srcId="{C6C484C2-077D-9C48-8A36-55D42D40A3A1}" destId="{E8250823-86A2-9142-9C48-C4E607D6DCF1}" srcOrd="0" destOrd="0" presId="urn:microsoft.com/office/officeart/2005/8/layout/hierarchy1"/>
    <dgm:cxn modelId="{ABE3DE33-0B39-E64F-805E-3703CABF79BF}" srcId="{06DA1F28-90B8-1842-80E3-A5DDF8F32888}" destId="{95B3F9A8-CCD9-E44C-BECD-49C358B8E43A}" srcOrd="0" destOrd="0" parTransId="{3372BB44-7AC3-404C-B6E7-CF2B63D4DC20}" sibTransId="{95DFCE81-FED6-FA4D-9C67-4E06D9F7CC5C}"/>
    <dgm:cxn modelId="{C96E5835-E769-584A-A643-EA829935D123}" type="presOf" srcId="{A989DBCD-908C-704D-A5DB-6E01C406D14F}" destId="{6FB214F7-8422-3246-92BE-5D66D82626B9}" srcOrd="0" destOrd="0" presId="urn:microsoft.com/office/officeart/2005/8/layout/hierarchy1"/>
    <dgm:cxn modelId="{5CDB6636-A277-4143-99A7-82D371EF9E1C}" type="presOf" srcId="{4F863177-9781-264E-A267-66FA657EAB61}" destId="{13FB6F5D-2989-BF42-9AD4-BCD28B97BAEC}" srcOrd="0" destOrd="0" presId="urn:microsoft.com/office/officeart/2005/8/layout/hierarchy1"/>
    <dgm:cxn modelId="{0B0FE048-C274-4C47-8D9E-2DF8E6BBA16E}" type="presOf" srcId="{DCE987D5-DB55-DD41-A162-F3F3F58D5AC9}" destId="{6ECD5C00-CF04-5641-8B07-828D0840CD9E}" srcOrd="0" destOrd="0" presId="urn:microsoft.com/office/officeart/2005/8/layout/hierarchy1"/>
    <dgm:cxn modelId="{F044ED48-72BF-3E4F-B234-05616D537E47}" srcId="{06DA1F28-90B8-1842-80E3-A5DDF8F32888}" destId="{0CADF0C3-4DB4-BF46-A871-2885B348B2EE}" srcOrd="1" destOrd="0" parTransId="{56A0610B-1064-3C4C-952C-CD16A6E12038}" sibTransId="{4638E647-8A75-584E-93C7-1459EC1C7D50}"/>
    <dgm:cxn modelId="{C4B9F152-64BC-8A46-A105-03984660CC0A}" type="presOf" srcId="{F399F4C0-3BBD-0C43-A9B1-AFC5CE9E4FF7}" destId="{DDDA025E-727B-8944-A6FE-F9CC985F6D97}" srcOrd="0" destOrd="0" presId="urn:microsoft.com/office/officeart/2005/8/layout/hierarchy1"/>
    <dgm:cxn modelId="{FA41B253-663E-9641-8F50-A3215E050756}" type="presOf" srcId="{AE8DE503-E2FE-5845-8AA3-C0BA87BA7DCE}" destId="{5C17B548-062A-AD4A-AD87-CBDEB151D177}" srcOrd="0" destOrd="0" presId="urn:microsoft.com/office/officeart/2005/8/layout/hierarchy1"/>
    <dgm:cxn modelId="{330B4054-49CB-6145-8BFD-395FF4B89298}" type="presOf" srcId="{B812C338-1B14-4544-8EBE-7CA3244FFA13}" destId="{9DE220BC-B4CD-C343-B366-1A008EB43D71}" srcOrd="0" destOrd="0" presId="urn:microsoft.com/office/officeart/2005/8/layout/hierarchy1"/>
    <dgm:cxn modelId="{5A7F0955-3EFD-AF40-87EA-DA3DC619F872}" type="presOf" srcId="{6A81A112-1DE1-584E-A073-E08AE0390BE8}" destId="{CA7C1F37-682A-9F45-9EE3-E64C0CF44E9F}" srcOrd="0" destOrd="0" presId="urn:microsoft.com/office/officeart/2005/8/layout/hierarchy1"/>
    <dgm:cxn modelId="{4F07C05F-4F7D-2849-AF7F-148089B4E2BB}" type="presOf" srcId="{A074406D-4901-914E-A636-0C07A9549BE5}" destId="{5FD40911-9A2B-DD4D-81F7-075C734A8E36}" srcOrd="0" destOrd="0" presId="urn:microsoft.com/office/officeart/2005/8/layout/hierarchy1"/>
    <dgm:cxn modelId="{3CFAAF68-1FFD-1D4E-9F24-8E5190EFF1DE}" type="presOf" srcId="{5FFBCCCC-413F-2849-B120-D5E6C37AA8B3}" destId="{E7659F8F-742C-7C4D-A2A1-6C2E19C08391}" srcOrd="0" destOrd="0" presId="urn:microsoft.com/office/officeart/2005/8/layout/hierarchy1"/>
    <dgm:cxn modelId="{32CA8C6B-43B8-9944-BF37-67AF9D8EB5FB}" srcId="{95B3F9A8-CCD9-E44C-BECD-49C358B8E43A}" destId="{9AE8E616-E6F1-D74F-ADB8-4512DCC63369}" srcOrd="1" destOrd="0" parTransId="{E87CBF88-6B9F-3249-80B8-93063113C6AB}" sibTransId="{C2B77A76-286A-8F4D-8E71-A8B5E5A463BD}"/>
    <dgm:cxn modelId="{09D53D6D-747D-B442-B290-1E67F9ED5CAB}" type="presOf" srcId="{06DA1F28-90B8-1842-80E3-A5DDF8F32888}" destId="{95AF83E4-4FBF-3449-8F93-B5E39B5D044D}" srcOrd="0" destOrd="0" presId="urn:microsoft.com/office/officeart/2005/8/layout/hierarchy1"/>
    <dgm:cxn modelId="{B133EB70-CF04-E346-9A19-B7BFB3564C28}" srcId="{06DA1F28-90B8-1842-80E3-A5DDF8F32888}" destId="{A6950DBC-6070-8342-90CD-85A8781F86EE}" srcOrd="2" destOrd="0" parTransId="{6A81A112-1DE1-584E-A073-E08AE0390BE8}" sibTransId="{075F6165-E479-1240-8ED8-C041E9B6AF33}"/>
    <dgm:cxn modelId="{BA4B2487-6C06-F84B-84AA-C96CB1B7F35A}" type="presOf" srcId="{A6950DBC-6070-8342-90CD-85A8781F86EE}" destId="{68EF20E7-23BC-5D46-ACC5-BB370CEE35F2}" srcOrd="0" destOrd="0" presId="urn:microsoft.com/office/officeart/2005/8/layout/hierarchy1"/>
    <dgm:cxn modelId="{D7125F89-DB58-0E47-ACB1-1118464DDFEC}" srcId="{32626CBB-2672-384E-8DD5-6F68F5D1D1B5}" destId="{06DA1F28-90B8-1842-80E3-A5DDF8F32888}" srcOrd="0" destOrd="0" parTransId="{1E7DFBBB-4673-8246-9911-7A3FFC2AB60E}" sibTransId="{4ADB4CCA-C0EC-8241-92D2-AE74EE04AF44}"/>
    <dgm:cxn modelId="{4EAC5890-E29F-B848-BF9D-1B027343D039}" type="presOf" srcId="{E87CBF88-6B9F-3249-80B8-93063113C6AB}" destId="{CB207405-9E85-634A-9F52-5FE5EA402A86}" srcOrd="0" destOrd="0" presId="urn:microsoft.com/office/officeart/2005/8/layout/hierarchy1"/>
    <dgm:cxn modelId="{DBA80D98-EF8E-274B-9A34-8324E0974F65}" type="presOf" srcId="{3372BB44-7AC3-404C-B6E7-CF2B63D4DC20}" destId="{37D750A2-8021-5343-B94F-4162A89F4335}" srcOrd="0" destOrd="0" presId="urn:microsoft.com/office/officeart/2005/8/layout/hierarchy1"/>
    <dgm:cxn modelId="{9CD7519B-8FA0-3B48-BE68-14BD9C3EB8CC}" type="presOf" srcId="{7100EBC9-7B95-EC4A-A964-7D2A7C9D6985}" destId="{AB91837E-994D-3242-A8C7-030EC73534FA}" srcOrd="0" destOrd="0" presId="urn:microsoft.com/office/officeart/2005/8/layout/hierarchy1"/>
    <dgm:cxn modelId="{E7BE719F-B5D0-B54A-B6DC-DE1F581A2016}" srcId="{DCE987D5-DB55-DD41-A162-F3F3F58D5AC9}" destId="{AE8DE503-E2FE-5845-8AA3-C0BA87BA7DCE}" srcOrd="0" destOrd="0" parTransId="{DEAC61E8-6279-A040-BDF8-9AC9E55DC58F}" sibTransId="{77A2A313-FA50-FB4F-8773-C5B386AC958D}"/>
    <dgm:cxn modelId="{BBFF1BA0-7484-3444-9E09-E49DAB87D5B6}" type="presOf" srcId="{7D922188-8F1D-5543-BA95-B33749A3AEB9}" destId="{C4B80667-B757-BF44-ABAB-BFEFC63FDD33}" srcOrd="0" destOrd="0" presId="urn:microsoft.com/office/officeart/2005/8/layout/hierarchy1"/>
    <dgm:cxn modelId="{5E44CAAB-C8ED-BF48-9269-65E7842C99B8}" srcId="{06DA1F28-90B8-1842-80E3-A5DDF8F32888}" destId="{A074406D-4901-914E-A636-0C07A9549BE5}" srcOrd="3" destOrd="0" parTransId="{C2FE92CB-5226-DA4B-90AC-4E5F132273CD}" sibTransId="{88FA3B31-C16C-C742-BFE4-9352FB7D24AE}"/>
    <dgm:cxn modelId="{BC5F87AD-2E7E-7B4A-8926-E394AAA2DE56}" type="presOf" srcId="{985B79D5-E879-984D-8B7C-FDF15B5219EC}" destId="{7EC999BC-CF07-E845-9FF9-F6E06E599904}" srcOrd="0" destOrd="0" presId="urn:microsoft.com/office/officeart/2005/8/layout/hierarchy1"/>
    <dgm:cxn modelId="{2D6F52B3-99C1-B34F-8C97-F7E30D1DF0F9}" srcId="{9AE8E616-E6F1-D74F-ADB8-4512DCC63369}" destId="{0B6D2F59-6AA7-9F4E-910E-1A529E3DFD84}" srcOrd="0" destOrd="0" parTransId="{BCE8D0BC-A911-134C-80F2-5FBF660F8144}" sibTransId="{69A6E870-BE27-8A41-BB08-2017E8A68541}"/>
    <dgm:cxn modelId="{E7D8FDB4-0EC0-2346-9676-73D9B526AE15}" srcId="{DF356A32-45BA-9A41-A722-CE88A678C5F7}" destId="{C6C484C2-077D-9C48-8A36-55D42D40A3A1}" srcOrd="0" destOrd="0" parTransId="{7100EBC9-7B95-EC4A-A964-7D2A7C9D6985}" sibTransId="{924B7F7F-A839-9444-A8C6-441EAEC14961}"/>
    <dgm:cxn modelId="{9FC040C0-0076-9E40-9BB3-9D684A0E0328}" type="presOf" srcId="{56A0610B-1064-3C4C-952C-CD16A6E12038}" destId="{64B24B16-FEA9-DB40-A52C-937C18F4BB66}" srcOrd="0" destOrd="0" presId="urn:microsoft.com/office/officeart/2005/8/layout/hierarchy1"/>
    <dgm:cxn modelId="{D153F3C0-019D-1445-B195-25A7C87CCD00}" type="presOf" srcId="{7A36ECFE-EB7F-874F-BA0C-F8D5C1D1ECA3}" destId="{DE01E5AD-2593-B44A-BFAF-EE8BF0DB332A}" srcOrd="0" destOrd="0" presId="urn:microsoft.com/office/officeart/2005/8/layout/hierarchy1"/>
    <dgm:cxn modelId="{D85D58C9-21F4-2D49-B855-4565791B78E3}" srcId="{A074406D-4901-914E-A636-0C07A9549BE5}" destId="{5FFBCCCC-413F-2849-B120-D5E6C37AA8B3}" srcOrd="1" destOrd="0" parTransId="{88C10EAE-7F17-CD45-909B-0CA97ADC4B5D}" sibTransId="{0B7A46ED-3998-5743-9318-91F27A5F09A1}"/>
    <dgm:cxn modelId="{0F12A9D4-DB39-B345-9226-E2E2AA3F370A}" type="presOf" srcId="{32626CBB-2672-384E-8DD5-6F68F5D1D1B5}" destId="{C86BB510-A5BE-D746-96AE-F138CAF1EFD6}" srcOrd="0" destOrd="0" presId="urn:microsoft.com/office/officeart/2005/8/layout/hierarchy1"/>
    <dgm:cxn modelId="{8AB595DF-D4B1-AE46-8AC5-8DAB39EF955E}" type="presOf" srcId="{9AE8E616-E6F1-D74F-ADB8-4512DCC63369}" destId="{9A926BF2-C600-0544-9843-36A4E7F5F13F}" srcOrd="0" destOrd="0" presId="urn:microsoft.com/office/officeart/2005/8/layout/hierarchy1"/>
    <dgm:cxn modelId="{B3AFEFDF-D7D6-BF4C-8729-1AB19451DCB0}" type="presOf" srcId="{D58A84A7-1793-CB4B-87C8-DF26F1EDF01C}" destId="{66035E7B-259B-1349-9940-E23663205B6D}" srcOrd="0" destOrd="0" presId="urn:microsoft.com/office/officeart/2005/8/layout/hierarchy1"/>
    <dgm:cxn modelId="{292499E0-1F7C-FB48-ACE8-0153DD7711F2}" type="presOf" srcId="{95B3F9A8-CCD9-E44C-BECD-49C358B8E43A}" destId="{589BF6B8-91E4-BF4E-92AE-AED9A7AC286A}" srcOrd="0" destOrd="0" presId="urn:microsoft.com/office/officeart/2005/8/layout/hierarchy1"/>
    <dgm:cxn modelId="{5B9772E1-37CD-F842-80BC-529B64F680CA}" srcId="{0CADF0C3-4DB4-BF46-A871-2885B348B2EE}" destId="{B812C338-1B14-4544-8EBE-7CA3244FFA13}" srcOrd="2" destOrd="0" parTransId="{A989DBCD-908C-704D-A5DB-6E01C406D14F}" sibTransId="{E24C288B-6A52-6C48-8AE8-35E098FA1EDF}"/>
    <dgm:cxn modelId="{708B3AEB-3167-9041-91BD-CB5667141982}" srcId="{0CADF0C3-4DB4-BF46-A871-2885B348B2EE}" destId="{985B79D5-E879-984D-8B7C-FDF15B5219EC}" srcOrd="1" destOrd="0" parTransId="{F399F4C0-3BBD-0C43-A9B1-AFC5CE9E4FF7}" sibTransId="{B4471D4F-90E4-0A47-BEAF-4744F9A07426}"/>
    <dgm:cxn modelId="{517489F3-92A3-2E4D-9926-64B53ADE138C}" srcId="{A074406D-4901-914E-A636-0C07A9549BE5}" destId="{4BC1F950-CD39-FF4B-BFBF-3B03F4340E50}" srcOrd="0" destOrd="0" parTransId="{B4A6A9F7-57E8-5745-8C8D-D4FACE100C71}" sibTransId="{DAEC9EC5-539E-3345-A6E3-585FE8384D1A}"/>
    <dgm:cxn modelId="{71A010F4-C549-8B47-AC56-A1E36560BC66}" type="presOf" srcId="{BCE8D0BC-A911-134C-80F2-5FBF660F8144}" destId="{7CD698D2-72C3-AC40-8C72-E7B6A2C9D81D}" srcOrd="0" destOrd="0" presId="urn:microsoft.com/office/officeart/2005/8/layout/hierarchy1"/>
    <dgm:cxn modelId="{78CD5CF5-69BF-1744-A063-633AEA23A64E}" srcId="{0CADF0C3-4DB4-BF46-A871-2885B348B2EE}" destId="{7D922188-8F1D-5543-BA95-B33749A3AEB9}" srcOrd="0" destOrd="0" parTransId="{D58A84A7-1793-CB4B-87C8-DF26F1EDF01C}" sibTransId="{3B6159F4-BFCE-EB47-BAE1-9CC5ADD7C3CF}"/>
    <dgm:cxn modelId="{A634ECF5-B1AA-424A-B3FF-E143B10285A0}" type="presOf" srcId="{88C10EAE-7F17-CD45-909B-0CA97ADC4B5D}" destId="{540C6F5C-11F1-FF48-A808-6CB822657E51}" srcOrd="0" destOrd="0" presId="urn:microsoft.com/office/officeart/2005/8/layout/hierarchy1"/>
    <dgm:cxn modelId="{011903FC-0253-5947-ACE9-168A4B9DF834}" type="presOf" srcId="{4BC1F950-CD39-FF4B-BFBF-3B03F4340E50}" destId="{FC8336D5-33D1-0C4B-A8DF-84E76A0ACE77}" srcOrd="0" destOrd="0" presId="urn:microsoft.com/office/officeart/2005/8/layout/hierarchy1"/>
    <dgm:cxn modelId="{680A7AFD-19A9-B94B-940D-3FE52F6FA0D4}" type="presOf" srcId="{B4A6A9F7-57E8-5745-8C8D-D4FACE100C71}" destId="{19EE1141-657D-1143-80FD-5DA9B33FE550}" srcOrd="0" destOrd="0" presId="urn:microsoft.com/office/officeart/2005/8/layout/hierarchy1"/>
    <dgm:cxn modelId="{D68944FE-4D02-9E43-9C2B-E318052EF317}" srcId="{95B3F9A8-CCD9-E44C-BECD-49C358B8E43A}" destId="{DCE987D5-DB55-DD41-A162-F3F3F58D5AC9}" srcOrd="2" destOrd="0" parTransId="{4F863177-9781-264E-A267-66FA657EAB61}" sibTransId="{3F522F0B-E918-D54F-988A-B0E3290DC7F5}"/>
    <dgm:cxn modelId="{211567DF-B8F5-A248-9FFB-6D1BDB029BB5}" type="presParOf" srcId="{C86BB510-A5BE-D746-96AE-F138CAF1EFD6}" destId="{0FB1F944-A7CB-9544-ABEA-C4918C3A4669}" srcOrd="0" destOrd="0" presId="urn:microsoft.com/office/officeart/2005/8/layout/hierarchy1"/>
    <dgm:cxn modelId="{1E8F6CE9-E437-AB44-96F3-98EBFBF182C2}" type="presParOf" srcId="{0FB1F944-A7CB-9544-ABEA-C4918C3A4669}" destId="{5F3AA3AF-5CEF-444E-95B3-157A3387FCA0}" srcOrd="0" destOrd="0" presId="urn:microsoft.com/office/officeart/2005/8/layout/hierarchy1"/>
    <dgm:cxn modelId="{06131246-6866-9F4C-9057-06121647F208}" type="presParOf" srcId="{5F3AA3AF-5CEF-444E-95B3-157A3387FCA0}" destId="{1DFE44AA-3A9A-9E4B-8FC8-17CAAF046CF8}" srcOrd="0" destOrd="0" presId="urn:microsoft.com/office/officeart/2005/8/layout/hierarchy1"/>
    <dgm:cxn modelId="{8018C2A3-2BD0-2649-A804-C014FDD33672}" type="presParOf" srcId="{5F3AA3AF-5CEF-444E-95B3-157A3387FCA0}" destId="{95AF83E4-4FBF-3449-8F93-B5E39B5D044D}" srcOrd="1" destOrd="0" presId="urn:microsoft.com/office/officeart/2005/8/layout/hierarchy1"/>
    <dgm:cxn modelId="{31AAF638-40B3-374B-84B5-6D8E83AA5BF4}" type="presParOf" srcId="{0FB1F944-A7CB-9544-ABEA-C4918C3A4669}" destId="{B67A168D-F1D8-334A-BFAE-4020D870213F}" srcOrd="1" destOrd="0" presId="urn:microsoft.com/office/officeart/2005/8/layout/hierarchy1"/>
    <dgm:cxn modelId="{1253DCC0-FDB6-4242-A448-56D432F36566}" type="presParOf" srcId="{B67A168D-F1D8-334A-BFAE-4020D870213F}" destId="{37D750A2-8021-5343-B94F-4162A89F4335}" srcOrd="0" destOrd="0" presId="urn:microsoft.com/office/officeart/2005/8/layout/hierarchy1"/>
    <dgm:cxn modelId="{6C364B0E-4D34-2C49-A1E5-36589E0EB065}" type="presParOf" srcId="{B67A168D-F1D8-334A-BFAE-4020D870213F}" destId="{5D24D739-2161-7B45-8069-7CB93B933B3B}" srcOrd="1" destOrd="0" presId="urn:microsoft.com/office/officeart/2005/8/layout/hierarchy1"/>
    <dgm:cxn modelId="{FE6EA2A9-878D-7D4E-9BA0-6A032E55BD47}" type="presParOf" srcId="{5D24D739-2161-7B45-8069-7CB93B933B3B}" destId="{E5285AB2-AB3D-2044-ACF9-422B872C3F94}" srcOrd="0" destOrd="0" presId="urn:microsoft.com/office/officeart/2005/8/layout/hierarchy1"/>
    <dgm:cxn modelId="{7DEE967F-71A1-9346-8388-6CA019FC202F}" type="presParOf" srcId="{E5285AB2-AB3D-2044-ACF9-422B872C3F94}" destId="{5E875966-E6E8-5348-AA43-E6EF60F74621}" srcOrd="0" destOrd="0" presId="urn:microsoft.com/office/officeart/2005/8/layout/hierarchy1"/>
    <dgm:cxn modelId="{909115D7-17BD-3B44-A687-9192994B9953}" type="presParOf" srcId="{E5285AB2-AB3D-2044-ACF9-422B872C3F94}" destId="{589BF6B8-91E4-BF4E-92AE-AED9A7AC286A}" srcOrd="1" destOrd="0" presId="urn:microsoft.com/office/officeart/2005/8/layout/hierarchy1"/>
    <dgm:cxn modelId="{7648797E-DB2F-ED45-92B5-31BCBF27A91F}" type="presParOf" srcId="{5D24D739-2161-7B45-8069-7CB93B933B3B}" destId="{A04797AC-CAA4-8242-ADF4-028D02285769}" srcOrd="1" destOrd="0" presId="urn:microsoft.com/office/officeart/2005/8/layout/hierarchy1"/>
    <dgm:cxn modelId="{A391E3C3-0C80-C141-820A-3FDCA6B0D186}" type="presParOf" srcId="{A04797AC-CAA4-8242-ADF4-028D02285769}" destId="{DE01E5AD-2593-B44A-BFAF-EE8BF0DB332A}" srcOrd="0" destOrd="0" presId="urn:microsoft.com/office/officeart/2005/8/layout/hierarchy1"/>
    <dgm:cxn modelId="{017A4001-C525-4143-95F0-C198F93D8486}" type="presParOf" srcId="{A04797AC-CAA4-8242-ADF4-028D02285769}" destId="{E4F3F35C-BB2A-DC4E-ABAF-8C367E8D864A}" srcOrd="1" destOrd="0" presId="urn:microsoft.com/office/officeart/2005/8/layout/hierarchy1"/>
    <dgm:cxn modelId="{D6BAF11A-A262-674A-BB6B-2CD4ECF0DD4C}" type="presParOf" srcId="{E4F3F35C-BB2A-DC4E-ABAF-8C367E8D864A}" destId="{61804ADC-8548-944D-840B-0ACD4ED9A139}" srcOrd="0" destOrd="0" presId="urn:microsoft.com/office/officeart/2005/8/layout/hierarchy1"/>
    <dgm:cxn modelId="{B4636953-B815-3F43-B0FA-09A3F6364DD6}" type="presParOf" srcId="{61804ADC-8548-944D-840B-0ACD4ED9A139}" destId="{4D5B2344-74BA-F340-91FA-A7707A41B3AC}" srcOrd="0" destOrd="0" presId="urn:microsoft.com/office/officeart/2005/8/layout/hierarchy1"/>
    <dgm:cxn modelId="{90F86EAB-A855-B24D-9ED3-345E1B0078A5}" type="presParOf" srcId="{61804ADC-8548-944D-840B-0ACD4ED9A139}" destId="{CF931016-BB0E-F147-A562-0E4FEEF1178B}" srcOrd="1" destOrd="0" presId="urn:microsoft.com/office/officeart/2005/8/layout/hierarchy1"/>
    <dgm:cxn modelId="{D88A103B-45C3-CD44-B212-CBCDD79849DB}" type="presParOf" srcId="{E4F3F35C-BB2A-DC4E-ABAF-8C367E8D864A}" destId="{5FAF7B76-6D39-0E4A-85FA-8D672175A42D}" srcOrd="1" destOrd="0" presId="urn:microsoft.com/office/officeart/2005/8/layout/hierarchy1"/>
    <dgm:cxn modelId="{6F9B5FC5-02F4-A848-B003-9D2B4A49195B}" type="presParOf" srcId="{5FAF7B76-6D39-0E4A-85FA-8D672175A42D}" destId="{AB91837E-994D-3242-A8C7-030EC73534FA}" srcOrd="0" destOrd="0" presId="urn:microsoft.com/office/officeart/2005/8/layout/hierarchy1"/>
    <dgm:cxn modelId="{1AA59236-6120-314C-9FC8-E25F602D35C7}" type="presParOf" srcId="{5FAF7B76-6D39-0E4A-85FA-8D672175A42D}" destId="{E05DB568-6E94-C643-92CD-00A2E0A13054}" srcOrd="1" destOrd="0" presId="urn:microsoft.com/office/officeart/2005/8/layout/hierarchy1"/>
    <dgm:cxn modelId="{9F5B2791-3AC6-6044-8A5D-017984EA488B}" type="presParOf" srcId="{E05DB568-6E94-C643-92CD-00A2E0A13054}" destId="{8D575947-D227-D44C-954D-1D2E0CBF57A1}" srcOrd="0" destOrd="0" presId="urn:microsoft.com/office/officeart/2005/8/layout/hierarchy1"/>
    <dgm:cxn modelId="{5C7A1C3D-BFA1-4E45-AF90-44502EE6B52E}" type="presParOf" srcId="{8D575947-D227-D44C-954D-1D2E0CBF57A1}" destId="{646A9A96-AA6B-5041-B13C-332EEEF1576C}" srcOrd="0" destOrd="0" presId="urn:microsoft.com/office/officeart/2005/8/layout/hierarchy1"/>
    <dgm:cxn modelId="{784A9FCC-32BA-3F4C-A574-9B2E73117FAB}" type="presParOf" srcId="{8D575947-D227-D44C-954D-1D2E0CBF57A1}" destId="{E8250823-86A2-9142-9C48-C4E607D6DCF1}" srcOrd="1" destOrd="0" presId="urn:microsoft.com/office/officeart/2005/8/layout/hierarchy1"/>
    <dgm:cxn modelId="{CFF435F4-A118-8A4B-A473-086C30923E9F}" type="presParOf" srcId="{E05DB568-6E94-C643-92CD-00A2E0A13054}" destId="{24986679-ED08-4146-9491-DB9FB6EF5BC8}" srcOrd="1" destOrd="0" presId="urn:microsoft.com/office/officeart/2005/8/layout/hierarchy1"/>
    <dgm:cxn modelId="{634343C8-90B0-1B4D-B7F9-612CB182D9B2}" type="presParOf" srcId="{A04797AC-CAA4-8242-ADF4-028D02285769}" destId="{CB207405-9E85-634A-9F52-5FE5EA402A86}" srcOrd="2" destOrd="0" presId="urn:microsoft.com/office/officeart/2005/8/layout/hierarchy1"/>
    <dgm:cxn modelId="{8C5C53CF-2C5F-6B4B-9E1E-7CE0B5BBBCBA}" type="presParOf" srcId="{A04797AC-CAA4-8242-ADF4-028D02285769}" destId="{6AF24598-2EF9-B440-A268-4FFA78F10677}" srcOrd="3" destOrd="0" presId="urn:microsoft.com/office/officeart/2005/8/layout/hierarchy1"/>
    <dgm:cxn modelId="{57694200-0826-114B-80F4-66342EB48B53}" type="presParOf" srcId="{6AF24598-2EF9-B440-A268-4FFA78F10677}" destId="{FAE20AF4-7AA7-0943-9832-C36C382F3DD9}" srcOrd="0" destOrd="0" presId="urn:microsoft.com/office/officeart/2005/8/layout/hierarchy1"/>
    <dgm:cxn modelId="{54B3702E-4C90-EC4D-91DA-4C5702EBFC95}" type="presParOf" srcId="{FAE20AF4-7AA7-0943-9832-C36C382F3DD9}" destId="{28726941-B10C-D449-9BA0-71590851070F}" srcOrd="0" destOrd="0" presId="urn:microsoft.com/office/officeart/2005/8/layout/hierarchy1"/>
    <dgm:cxn modelId="{A7E07254-5590-3547-A0ED-EDB6B8FF4A42}" type="presParOf" srcId="{FAE20AF4-7AA7-0943-9832-C36C382F3DD9}" destId="{9A926BF2-C600-0544-9843-36A4E7F5F13F}" srcOrd="1" destOrd="0" presId="urn:microsoft.com/office/officeart/2005/8/layout/hierarchy1"/>
    <dgm:cxn modelId="{C54BEC94-1F7A-0A48-926C-A51EB45512EC}" type="presParOf" srcId="{6AF24598-2EF9-B440-A268-4FFA78F10677}" destId="{F7D74CF3-B9AD-8D49-8BFB-D620DA49EAB4}" srcOrd="1" destOrd="0" presId="urn:microsoft.com/office/officeart/2005/8/layout/hierarchy1"/>
    <dgm:cxn modelId="{198D8801-0F7D-6B40-9D33-42E62FB607B6}" type="presParOf" srcId="{F7D74CF3-B9AD-8D49-8BFB-D620DA49EAB4}" destId="{7CD698D2-72C3-AC40-8C72-E7B6A2C9D81D}" srcOrd="0" destOrd="0" presId="urn:microsoft.com/office/officeart/2005/8/layout/hierarchy1"/>
    <dgm:cxn modelId="{F7F94D5E-E018-FE48-9315-68C03907BDAC}" type="presParOf" srcId="{F7D74CF3-B9AD-8D49-8BFB-D620DA49EAB4}" destId="{2A2AA73A-851F-5F4C-9E72-620D1BA311B3}" srcOrd="1" destOrd="0" presId="urn:microsoft.com/office/officeart/2005/8/layout/hierarchy1"/>
    <dgm:cxn modelId="{D02C48EF-71E1-C242-A43A-7D5B9B48513E}" type="presParOf" srcId="{2A2AA73A-851F-5F4C-9E72-620D1BA311B3}" destId="{FA561A21-2714-0F41-9651-BD96081F040A}" srcOrd="0" destOrd="0" presId="urn:microsoft.com/office/officeart/2005/8/layout/hierarchy1"/>
    <dgm:cxn modelId="{7C5E2629-FE17-9044-9476-0F871366870B}" type="presParOf" srcId="{FA561A21-2714-0F41-9651-BD96081F040A}" destId="{A092761E-3F47-E746-9918-BBA586FE4040}" srcOrd="0" destOrd="0" presId="urn:microsoft.com/office/officeart/2005/8/layout/hierarchy1"/>
    <dgm:cxn modelId="{BF2D0D0A-912C-B94F-B62B-12B9CDC379BC}" type="presParOf" srcId="{FA561A21-2714-0F41-9651-BD96081F040A}" destId="{9C6BF29A-4A19-1349-AF11-D89D57E71DDA}" srcOrd="1" destOrd="0" presId="urn:microsoft.com/office/officeart/2005/8/layout/hierarchy1"/>
    <dgm:cxn modelId="{9BE4F0B1-60ED-C441-8B86-7C7789B0CB73}" type="presParOf" srcId="{2A2AA73A-851F-5F4C-9E72-620D1BA311B3}" destId="{34E627A9-ACC6-8244-A74B-B7955952C480}" srcOrd="1" destOrd="0" presId="urn:microsoft.com/office/officeart/2005/8/layout/hierarchy1"/>
    <dgm:cxn modelId="{EEBD698E-7E22-4341-94B4-BFE66803CF02}" type="presParOf" srcId="{A04797AC-CAA4-8242-ADF4-028D02285769}" destId="{13FB6F5D-2989-BF42-9AD4-BCD28B97BAEC}" srcOrd="4" destOrd="0" presId="urn:microsoft.com/office/officeart/2005/8/layout/hierarchy1"/>
    <dgm:cxn modelId="{3FD6526D-CD0D-7A47-9A71-0A175F1BF1CB}" type="presParOf" srcId="{A04797AC-CAA4-8242-ADF4-028D02285769}" destId="{4B67667B-3F89-2A4B-A3A6-F12755763BD4}" srcOrd="5" destOrd="0" presId="urn:microsoft.com/office/officeart/2005/8/layout/hierarchy1"/>
    <dgm:cxn modelId="{03A63265-D962-0142-8B0C-3E43FE4B1308}" type="presParOf" srcId="{4B67667B-3F89-2A4B-A3A6-F12755763BD4}" destId="{205AA8ED-509C-984F-B664-F9716F41FF50}" srcOrd="0" destOrd="0" presId="urn:microsoft.com/office/officeart/2005/8/layout/hierarchy1"/>
    <dgm:cxn modelId="{9DAFD193-81E3-814D-86DC-A1F27784551C}" type="presParOf" srcId="{205AA8ED-509C-984F-B664-F9716F41FF50}" destId="{CE3DD1CB-90B7-8E47-B499-C3C9FA48F148}" srcOrd="0" destOrd="0" presId="urn:microsoft.com/office/officeart/2005/8/layout/hierarchy1"/>
    <dgm:cxn modelId="{7055DFC6-FFC1-0941-9C9A-FC23A3AF2C1C}" type="presParOf" srcId="{205AA8ED-509C-984F-B664-F9716F41FF50}" destId="{6ECD5C00-CF04-5641-8B07-828D0840CD9E}" srcOrd="1" destOrd="0" presId="urn:microsoft.com/office/officeart/2005/8/layout/hierarchy1"/>
    <dgm:cxn modelId="{D91D4B81-6672-0245-A7FD-E1C7B9D4689A}" type="presParOf" srcId="{4B67667B-3F89-2A4B-A3A6-F12755763BD4}" destId="{4A97DC2A-EFEC-3C45-ACF4-4EFEC6206F07}" srcOrd="1" destOrd="0" presId="urn:microsoft.com/office/officeart/2005/8/layout/hierarchy1"/>
    <dgm:cxn modelId="{057E9CD8-ADEE-9F42-A30E-A12FD2B8D613}" type="presParOf" srcId="{4A97DC2A-EFEC-3C45-ACF4-4EFEC6206F07}" destId="{F1A5A588-7AA4-3644-8A12-D13D8F025C40}" srcOrd="0" destOrd="0" presId="urn:microsoft.com/office/officeart/2005/8/layout/hierarchy1"/>
    <dgm:cxn modelId="{1D1A33B3-A9F4-554E-BDBE-DF6178AC7054}" type="presParOf" srcId="{4A97DC2A-EFEC-3C45-ACF4-4EFEC6206F07}" destId="{54C529BB-5A4B-2640-99E0-0AEFA318E595}" srcOrd="1" destOrd="0" presId="urn:microsoft.com/office/officeart/2005/8/layout/hierarchy1"/>
    <dgm:cxn modelId="{E952DBA0-2146-6247-B9FF-3AC907352EAD}" type="presParOf" srcId="{54C529BB-5A4B-2640-99E0-0AEFA318E595}" destId="{8AAB6C70-2B23-0C4C-A4F8-9639AD08A167}" srcOrd="0" destOrd="0" presId="urn:microsoft.com/office/officeart/2005/8/layout/hierarchy1"/>
    <dgm:cxn modelId="{74F55A4C-B4AA-CD45-A45E-F702BBF6BC76}" type="presParOf" srcId="{8AAB6C70-2B23-0C4C-A4F8-9639AD08A167}" destId="{3A2A7FDE-38FA-CB4E-8A25-A990B91E66D7}" srcOrd="0" destOrd="0" presId="urn:microsoft.com/office/officeart/2005/8/layout/hierarchy1"/>
    <dgm:cxn modelId="{2773BA6C-41D1-DF4E-BEC3-5AB63B4E613D}" type="presParOf" srcId="{8AAB6C70-2B23-0C4C-A4F8-9639AD08A167}" destId="{5C17B548-062A-AD4A-AD87-CBDEB151D177}" srcOrd="1" destOrd="0" presId="urn:microsoft.com/office/officeart/2005/8/layout/hierarchy1"/>
    <dgm:cxn modelId="{955C6FDF-364D-484E-A740-A8DCE06D7FF5}" type="presParOf" srcId="{54C529BB-5A4B-2640-99E0-0AEFA318E595}" destId="{6FA481F6-083E-3943-B4BF-5CB949D3E946}" srcOrd="1" destOrd="0" presId="urn:microsoft.com/office/officeart/2005/8/layout/hierarchy1"/>
    <dgm:cxn modelId="{9B7E6BA9-635C-E64B-8256-9C6193E70718}" type="presParOf" srcId="{B67A168D-F1D8-334A-BFAE-4020D870213F}" destId="{64B24B16-FEA9-DB40-A52C-937C18F4BB66}" srcOrd="2" destOrd="0" presId="urn:microsoft.com/office/officeart/2005/8/layout/hierarchy1"/>
    <dgm:cxn modelId="{FC65034A-EA9C-F04B-B063-3AC5AEC3D313}" type="presParOf" srcId="{B67A168D-F1D8-334A-BFAE-4020D870213F}" destId="{FF302D2D-F771-984D-BFAA-48ACAC2FEB2A}" srcOrd="3" destOrd="0" presId="urn:microsoft.com/office/officeart/2005/8/layout/hierarchy1"/>
    <dgm:cxn modelId="{A365BBD4-987C-094A-8FAD-AF49E49B581F}" type="presParOf" srcId="{FF302D2D-F771-984D-BFAA-48ACAC2FEB2A}" destId="{9C4E4DB2-925E-154F-AB4F-3FA5390ED357}" srcOrd="0" destOrd="0" presId="urn:microsoft.com/office/officeart/2005/8/layout/hierarchy1"/>
    <dgm:cxn modelId="{1D1BC0EF-02F9-454D-AA76-5800D893CFDB}" type="presParOf" srcId="{9C4E4DB2-925E-154F-AB4F-3FA5390ED357}" destId="{7F4C1808-C6C4-9948-A3F7-2C2AF6990BB9}" srcOrd="0" destOrd="0" presId="urn:microsoft.com/office/officeart/2005/8/layout/hierarchy1"/>
    <dgm:cxn modelId="{434C98F9-D29D-DA4D-AC84-56D9935BFD12}" type="presParOf" srcId="{9C4E4DB2-925E-154F-AB4F-3FA5390ED357}" destId="{501C1A40-8525-5941-B85B-FBC728BEA63D}" srcOrd="1" destOrd="0" presId="urn:microsoft.com/office/officeart/2005/8/layout/hierarchy1"/>
    <dgm:cxn modelId="{38F41CA4-0927-A84E-B8C1-C6A87A0ADFD8}" type="presParOf" srcId="{FF302D2D-F771-984D-BFAA-48ACAC2FEB2A}" destId="{BAF3BF02-4329-AA4E-AEDF-EFD5B6C08BA9}" srcOrd="1" destOrd="0" presId="urn:microsoft.com/office/officeart/2005/8/layout/hierarchy1"/>
    <dgm:cxn modelId="{35FA8735-BF0E-2F40-BFCC-01AB00FC8E6F}" type="presParOf" srcId="{BAF3BF02-4329-AA4E-AEDF-EFD5B6C08BA9}" destId="{66035E7B-259B-1349-9940-E23663205B6D}" srcOrd="0" destOrd="0" presId="urn:microsoft.com/office/officeart/2005/8/layout/hierarchy1"/>
    <dgm:cxn modelId="{3389E3D6-8886-B345-A4C4-F0F8A2ADA141}" type="presParOf" srcId="{BAF3BF02-4329-AA4E-AEDF-EFD5B6C08BA9}" destId="{16E60419-B83F-394C-B955-D59E0C36A225}" srcOrd="1" destOrd="0" presId="urn:microsoft.com/office/officeart/2005/8/layout/hierarchy1"/>
    <dgm:cxn modelId="{752CA43E-CF95-2C4D-ABFC-8BC6F3F1A08C}" type="presParOf" srcId="{16E60419-B83F-394C-B955-D59E0C36A225}" destId="{0DE5126C-BFD5-D747-A5F0-A6D0607D0FE5}" srcOrd="0" destOrd="0" presId="urn:microsoft.com/office/officeart/2005/8/layout/hierarchy1"/>
    <dgm:cxn modelId="{E141417D-3EE8-6444-AC10-A49CB72CB489}" type="presParOf" srcId="{0DE5126C-BFD5-D747-A5F0-A6D0607D0FE5}" destId="{6BD764BE-71F9-E849-BB68-00C643EDC096}" srcOrd="0" destOrd="0" presId="urn:microsoft.com/office/officeart/2005/8/layout/hierarchy1"/>
    <dgm:cxn modelId="{87054DA3-9C94-7647-8231-05753626FE75}" type="presParOf" srcId="{0DE5126C-BFD5-D747-A5F0-A6D0607D0FE5}" destId="{C4B80667-B757-BF44-ABAB-BFEFC63FDD33}" srcOrd="1" destOrd="0" presId="urn:microsoft.com/office/officeart/2005/8/layout/hierarchy1"/>
    <dgm:cxn modelId="{8BA2484F-448B-6449-9C59-51D7470096DF}" type="presParOf" srcId="{16E60419-B83F-394C-B955-D59E0C36A225}" destId="{32307272-8D72-2842-AEAD-CA9E9E9B4798}" srcOrd="1" destOrd="0" presId="urn:microsoft.com/office/officeart/2005/8/layout/hierarchy1"/>
    <dgm:cxn modelId="{AFB56CA5-2F1A-AB4B-ADFF-0B4E70898038}" type="presParOf" srcId="{BAF3BF02-4329-AA4E-AEDF-EFD5B6C08BA9}" destId="{DDDA025E-727B-8944-A6FE-F9CC985F6D97}" srcOrd="2" destOrd="0" presId="urn:microsoft.com/office/officeart/2005/8/layout/hierarchy1"/>
    <dgm:cxn modelId="{7DA7B345-1A93-8945-962C-7E1369BA72F0}" type="presParOf" srcId="{BAF3BF02-4329-AA4E-AEDF-EFD5B6C08BA9}" destId="{6D4331D5-852F-C247-BBA2-83227CD229C6}" srcOrd="3" destOrd="0" presId="urn:microsoft.com/office/officeart/2005/8/layout/hierarchy1"/>
    <dgm:cxn modelId="{7534705A-0C93-F248-9274-6D8680D98E70}" type="presParOf" srcId="{6D4331D5-852F-C247-BBA2-83227CD229C6}" destId="{05A0AB52-FAC7-2649-BD2F-DCCA543DA4FD}" srcOrd="0" destOrd="0" presId="urn:microsoft.com/office/officeart/2005/8/layout/hierarchy1"/>
    <dgm:cxn modelId="{2B31FE75-1068-B54D-B7DC-1E15913B9C2D}" type="presParOf" srcId="{05A0AB52-FAC7-2649-BD2F-DCCA543DA4FD}" destId="{ECAC5FDF-DA1D-1344-9FA3-D71B1CAFB9BE}" srcOrd="0" destOrd="0" presId="urn:microsoft.com/office/officeart/2005/8/layout/hierarchy1"/>
    <dgm:cxn modelId="{C11FE016-EB5F-7649-9FAD-887DFCE4A1DF}" type="presParOf" srcId="{05A0AB52-FAC7-2649-BD2F-DCCA543DA4FD}" destId="{7EC999BC-CF07-E845-9FF9-F6E06E599904}" srcOrd="1" destOrd="0" presId="urn:microsoft.com/office/officeart/2005/8/layout/hierarchy1"/>
    <dgm:cxn modelId="{740C785E-C0B8-984B-B38E-02AF32A06673}" type="presParOf" srcId="{6D4331D5-852F-C247-BBA2-83227CD229C6}" destId="{C7216400-3EAA-8541-977F-5B1071178918}" srcOrd="1" destOrd="0" presId="urn:microsoft.com/office/officeart/2005/8/layout/hierarchy1"/>
    <dgm:cxn modelId="{CA162D5A-E8B5-E44A-8D73-763F35974A58}" type="presParOf" srcId="{BAF3BF02-4329-AA4E-AEDF-EFD5B6C08BA9}" destId="{6FB214F7-8422-3246-92BE-5D66D82626B9}" srcOrd="4" destOrd="0" presId="urn:microsoft.com/office/officeart/2005/8/layout/hierarchy1"/>
    <dgm:cxn modelId="{2A9360D9-B816-6F47-ABF0-7A854636CA98}" type="presParOf" srcId="{BAF3BF02-4329-AA4E-AEDF-EFD5B6C08BA9}" destId="{CA27F23D-A945-4542-A389-BB350FAC77B9}" srcOrd="5" destOrd="0" presId="urn:microsoft.com/office/officeart/2005/8/layout/hierarchy1"/>
    <dgm:cxn modelId="{5AD936BE-3B9E-CE4A-9E1E-2A9E5CBAF4FA}" type="presParOf" srcId="{CA27F23D-A945-4542-A389-BB350FAC77B9}" destId="{4C6B2BDC-0F1B-8C40-A887-9F9CFB35F4ED}" srcOrd="0" destOrd="0" presId="urn:microsoft.com/office/officeart/2005/8/layout/hierarchy1"/>
    <dgm:cxn modelId="{6B0942AE-AFF7-7743-8E67-31A2B4D27DC1}" type="presParOf" srcId="{4C6B2BDC-0F1B-8C40-A887-9F9CFB35F4ED}" destId="{7BEEB89D-4601-564A-AE3C-9DB4D1AFC658}" srcOrd="0" destOrd="0" presId="urn:microsoft.com/office/officeart/2005/8/layout/hierarchy1"/>
    <dgm:cxn modelId="{FD378EA8-D551-8542-A66E-AD5677F8815D}" type="presParOf" srcId="{4C6B2BDC-0F1B-8C40-A887-9F9CFB35F4ED}" destId="{9DE220BC-B4CD-C343-B366-1A008EB43D71}" srcOrd="1" destOrd="0" presId="urn:microsoft.com/office/officeart/2005/8/layout/hierarchy1"/>
    <dgm:cxn modelId="{F4EEF295-096A-BF44-A734-F021F438CF5F}" type="presParOf" srcId="{CA27F23D-A945-4542-A389-BB350FAC77B9}" destId="{966EEE48-120B-0D4D-A3A0-9266F61A8C46}" srcOrd="1" destOrd="0" presId="urn:microsoft.com/office/officeart/2005/8/layout/hierarchy1"/>
    <dgm:cxn modelId="{3F4E52B6-9D45-FC46-AD04-A8F838D02123}" type="presParOf" srcId="{B67A168D-F1D8-334A-BFAE-4020D870213F}" destId="{CA7C1F37-682A-9F45-9EE3-E64C0CF44E9F}" srcOrd="4" destOrd="0" presId="urn:microsoft.com/office/officeart/2005/8/layout/hierarchy1"/>
    <dgm:cxn modelId="{28A4ED82-A760-E14B-A0C1-8D2BF1A3016A}" type="presParOf" srcId="{B67A168D-F1D8-334A-BFAE-4020D870213F}" destId="{FCB95373-0614-2747-B6B0-5F7F243C20AA}" srcOrd="5" destOrd="0" presId="urn:microsoft.com/office/officeart/2005/8/layout/hierarchy1"/>
    <dgm:cxn modelId="{A3CB3779-0B3B-BE4F-B54E-755EBE5ADCE9}" type="presParOf" srcId="{FCB95373-0614-2747-B6B0-5F7F243C20AA}" destId="{1A179CD9-220D-8547-B79B-E205883FF55F}" srcOrd="0" destOrd="0" presId="urn:microsoft.com/office/officeart/2005/8/layout/hierarchy1"/>
    <dgm:cxn modelId="{6827A5F4-7135-0748-8481-7BE9DF0BB75D}" type="presParOf" srcId="{1A179CD9-220D-8547-B79B-E205883FF55F}" destId="{00501DC6-5566-1245-B74F-F577DC0493A4}" srcOrd="0" destOrd="0" presId="urn:microsoft.com/office/officeart/2005/8/layout/hierarchy1"/>
    <dgm:cxn modelId="{7C5E696D-D3B2-BF4E-B29D-E31BAFAA5E6B}" type="presParOf" srcId="{1A179CD9-220D-8547-B79B-E205883FF55F}" destId="{68EF20E7-23BC-5D46-ACC5-BB370CEE35F2}" srcOrd="1" destOrd="0" presId="urn:microsoft.com/office/officeart/2005/8/layout/hierarchy1"/>
    <dgm:cxn modelId="{04D3633A-F2B8-CC45-A18E-545DAEF7135A}" type="presParOf" srcId="{FCB95373-0614-2747-B6B0-5F7F243C20AA}" destId="{F3180024-F0B6-F642-9031-9DEC73593EEF}" srcOrd="1" destOrd="0" presId="urn:microsoft.com/office/officeart/2005/8/layout/hierarchy1"/>
    <dgm:cxn modelId="{6806BB64-758C-0A4A-A357-2406F28F4813}" type="presParOf" srcId="{B67A168D-F1D8-334A-BFAE-4020D870213F}" destId="{25936D60-9B8F-A247-85A9-1CB9810AEC57}" srcOrd="6" destOrd="0" presId="urn:microsoft.com/office/officeart/2005/8/layout/hierarchy1"/>
    <dgm:cxn modelId="{C877A6A7-6911-AD4C-903D-957C936642CB}" type="presParOf" srcId="{B67A168D-F1D8-334A-BFAE-4020D870213F}" destId="{6E037027-17C7-4844-8C2A-09CA8D5F2CBE}" srcOrd="7" destOrd="0" presId="urn:microsoft.com/office/officeart/2005/8/layout/hierarchy1"/>
    <dgm:cxn modelId="{EE1ACF0C-31EA-0E4C-9996-D0FD2F323B85}" type="presParOf" srcId="{6E037027-17C7-4844-8C2A-09CA8D5F2CBE}" destId="{0B8AE828-5F99-A64C-9B7B-90DE7612B4EF}" srcOrd="0" destOrd="0" presId="urn:microsoft.com/office/officeart/2005/8/layout/hierarchy1"/>
    <dgm:cxn modelId="{505FBF3F-9529-3940-9AF2-C091C140F6D1}" type="presParOf" srcId="{0B8AE828-5F99-A64C-9B7B-90DE7612B4EF}" destId="{AC325A5B-760C-3347-AF22-72C105B50D7E}" srcOrd="0" destOrd="0" presId="urn:microsoft.com/office/officeart/2005/8/layout/hierarchy1"/>
    <dgm:cxn modelId="{8369A256-035F-7442-8D3A-5C0E3DB3FECC}" type="presParOf" srcId="{0B8AE828-5F99-A64C-9B7B-90DE7612B4EF}" destId="{5FD40911-9A2B-DD4D-81F7-075C734A8E36}" srcOrd="1" destOrd="0" presId="urn:microsoft.com/office/officeart/2005/8/layout/hierarchy1"/>
    <dgm:cxn modelId="{48A7F282-5C09-B04E-9011-FE04242797DD}" type="presParOf" srcId="{6E037027-17C7-4844-8C2A-09CA8D5F2CBE}" destId="{5037A21D-E7F5-BD49-93E9-2045D3CB3B72}" srcOrd="1" destOrd="0" presId="urn:microsoft.com/office/officeart/2005/8/layout/hierarchy1"/>
    <dgm:cxn modelId="{0CE3E233-FBAB-3343-9151-5A6B3E836F15}" type="presParOf" srcId="{5037A21D-E7F5-BD49-93E9-2045D3CB3B72}" destId="{19EE1141-657D-1143-80FD-5DA9B33FE550}" srcOrd="0" destOrd="0" presId="urn:microsoft.com/office/officeart/2005/8/layout/hierarchy1"/>
    <dgm:cxn modelId="{261B3F50-89E5-4644-9741-0360C13C521C}" type="presParOf" srcId="{5037A21D-E7F5-BD49-93E9-2045D3CB3B72}" destId="{6198CC94-5F7C-2245-A34C-16D0314BAE07}" srcOrd="1" destOrd="0" presId="urn:microsoft.com/office/officeart/2005/8/layout/hierarchy1"/>
    <dgm:cxn modelId="{111AF558-BD1F-9249-91F0-28AB50F2E00B}" type="presParOf" srcId="{6198CC94-5F7C-2245-A34C-16D0314BAE07}" destId="{1A67E432-B086-524A-BED7-23FD91EE580B}" srcOrd="0" destOrd="0" presId="urn:microsoft.com/office/officeart/2005/8/layout/hierarchy1"/>
    <dgm:cxn modelId="{D4D23983-62A9-E545-AD4F-3B9358BDCD4C}" type="presParOf" srcId="{1A67E432-B086-524A-BED7-23FD91EE580B}" destId="{73A44001-C91A-804B-A6C3-C897C650E53C}" srcOrd="0" destOrd="0" presId="urn:microsoft.com/office/officeart/2005/8/layout/hierarchy1"/>
    <dgm:cxn modelId="{C95B38D2-0765-5141-90E8-D79237CA2C50}" type="presParOf" srcId="{1A67E432-B086-524A-BED7-23FD91EE580B}" destId="{FC8336D5-33D1-0C4B-A8DF-84E76A0ACE77}" srcOrd="1" destOrd="0" presId="urn:microsoft.com/office/officeart/2005/8/layout/hierarchy1"/>
    <dgm:cxn modelId="{075CF03F-C5EF-4142-954C-2C0F5F9BE031}" type="presParOf" srcId="{6198CC94-5F7C-2245-A34C-16D0314BAE07}" destId="{89C793FB-172B-F248-A51D-AFFF18616F66}" srcOrd="1" destOrd="0" presId="urn:microsoft.com/office/officeart/2005/8/layout/hierarchy1"/>
    <dgm:cxn modelId="{FBC712BE-944B-2945-9DC7-C4ED857E45A7}" type="presParOf" srcId="{5037A21D-E7F5-BD49-93E9-2045D3CB3B72}" destId="{540C6F5C-11F1-FF48-A808-6CB822657E51}" srcOrd="2" destOrd="0" presId="urn:microsoft.com/office/officeart/2005/8/layout/hierarchy1"/>
    <dgm:cxn modelId="{81B97D22-A3F4-8543-B52F-7E443F9F1D92}" type="presParOf" srcId="{5037A21D-E7F5-BD49-93E9-2045D3CB3B72}" destId="{E39D1BAE-4409-5F44-BF1F-6BE7B0C6971C}" srcOrd="3" destOrd="0" presId="urn:microsoft.com/office/officeart/2005/8/layout/hierarchy1"/>
    <dgm:cxn modelId="{0994434B-5B5F-ED4D-B414-E37F1B9DB401}" type="presParOf" srcId="{E39D1BAE-4409-5F44-BF1F-6BE7B0C6971C}" destId="{5645697B-DE18-0347-81FC-A802966D042D}" srcOrd="0" destOrd="0" presId="urn:microsoft.com/office/officeart/2005/8/layout/hierarchy1"/>
    <dgm:cxn modelId="{C033C048-5689-F948-88EA-F5BEB2B538B1}" type="presParOf" srcId="{5645697B-DE18-0347-81FC-A802966D042D}" destId="{7A5B2896-1A80-1E4E-B7DA-695FD667E93C}" srcOrd="0" destOrd="0" presId="urn:microsoft.com/office/officeart/2005/8/layout/hierarchy1"/>
    <dgm:cxn modelId="{6F5803BC-5699-E04C-A6D1-8E8549428871}" type="presParOf" srcId="{5645697B-DE18-0347-81FC-A802966D042D}" destId="{E7659F8F-742C-7C4D-A2A1-6C2E19C08391}" srcOrd="1" destOrd="0" presId="urn:microsoft.com/office/officeart/2005/8/layout/hierarchy1"/>
    <dgm:cxn modelId="{87AC6621-9649-FE49-86AA-9FB677AADD8F}" type="presParOf" srcId="{E39D1BAE-4409-5F44-BF1F-6BE7B0C6971C}" destId="{8EEB0F2D-FA3D-1A4E-94CF-294278FCB5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C23329-3B3B-4476-A491-88B1C8AEEE89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5B47D54-0B73-4649-B93A-B0AD84454408}">
      <dgm:prSet/>
      <dgm:spPr/>
      <dgm:t>
        <a:bodyPr/>
        <a:lstStyle/>
        <a:p>
          <a:r>
            <a:rPr lang="en-CA"/>
            <a:t>In HF, decreased number of functioning glomeruli, increased neurohormonal activation decreases RBF, increased abdominal pressure, decreased splanchnic capacitance and congestion decrease GFR </a:t>
          </a:r>
          <a:endParaRPr lang="en-US"/>
        </a:p>
      </dgm:t>
    </dgm:pt>
    <dgm:pt modelId="{AA436880-78C0-4CFF-8C44-E7F597834F2E}" type="parTrans" cxnId="{C4D4998B-FBFE-4F88-9667-7455AAC45D8D}">
      <dgm:prSet/>
      <dgm:spPr/>
      <dgm:t>
        <a:bodyPr/>
        <a:lstStyle/>
        <a:p>
          <a:endParaRPr lang="en-US"/>
        </a:p>
      </dgm:t>
    </dgm:pt>
    <dgm:pt modelId="{B92712E6-74FD-4811-B574-760D25E78093}" type="sibTrans" cxnId="{C4D4998B-FBFE-4F88-9667-7455AAC45D8D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66959EDC-202C-4177-BDC1-F2FF0E746363}">
      <dgm:prSet/>
      <dgm:spPr/>
      <dgm:t>
        <a:bodyPr/>
        <a:lstStyle/>
        <a:p>
          <a:r>
            <a:rPr lang="en-CA"/>
            <a:t>In HF, Na and water and reabsorbed, increased FF means more proteins in the tubules, and NH activation (AG2) more Na reabsorption at the proximal tubule</a:t>
          </a:r>
          <a:endParaRPr lang="en-US"/>
        </a:p>
      </dgm:t>
    </dgm:pt>
    <dgm:pt modelId="{84F43793-50C2-458E-8103-CFD78A9DBD9F}" type="parTrans" cxnId="{49F4BB17-0D13-4C49-B0AE-5530A7ACF2D6}">
      <dgm:prSet/>
      <dgm:spPr/>
      <dgm:t>
        <a:bodyPr/>
        <a:lstStyle/>
        <a:p>
          <a:endParaRPr lang="en-US"/>
        </a:p>
      </dgm:t>
    </dgm:pt>
    <dgm:pt modelId="{75A4978B-0ED1-49F4-AC1C-D5227E42ABFB}" type="sibTrans" cxnId="{49F4BB17-0D13-4C49-B0AE-5530A7ACF2D6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51EB7A51-E2C7-4738-9412-FA0E46874725}">
      <dgm:prSet/>
      <dgm:spPr/>
      <dgm:t>
        <a:bodyPr/>
        <a:lstStyle/>
        <a:p>
          <a:r>
            <a:rPr lang="en-CA"/>
            <a:t>At the loop of Henle: Less tubular fluid will be provided, NH activation, poor blood flow means less excretion of Na  </a:t>
          </a:r>
          <a:endParaRPr lang="en-US"/>
        </a:p>
      </dgm:t>
    </dgm:pt>
    <dgm:pt modelId="{6197DA86-83BD-4B15-B186-AFCFEB91948B}" type="parTrans" cxnId="{AC64030A-F5C2-49BC-972E-C597127891B1}">
      <dgm:prSet/>
      <dgm:spPr/>
      <dgm:t>
        <a:bodyPr/>
        <a:lstStyle/>
        <a:p>
          <a:endParaRPr lang="en-US"/>
        </a:p>
      </dgm:t>
    </dgm:pt>
    <dgm:pt modelId="{A5766105-FA46-44DC-86A8-EACFBE22A454}" type="sibTrans" cxnId="{AC64030A-F5C2-49BC-972E-C597127891B1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DDA06020-4554-CD48-AAFA-A5B762C2E777}" type="pres">
      <dgm:prSet presAssocID="{1BC23329-3B3B-4476-A491-88B1C8AEEE89}" presName="Name0" presStyleCnt="0">
        <dgm:presLayoutVars>
          <dgm:animLvl val="lvl"/>
          <dgm:resizeHandles val="exact"/>
        </dgm:presLayoutVars>
      </dgm:prSet>
      <dgm:spPr/>
    </dgm:pt>
    <dgm:pt modelId="{DB625D1D-6459-0349-B9E6-70E3C6E34185}" type="pres">
      <dgm:prSet presAssocID="{25B47D54-0B73-4649-B93A-B0AD84454408}" presName="compositeNode" presStyleCnt="0">
        <dgm:presLayoutVars>
          <dgm:bulletEnabled val="1"/>
        </dgm:presLayoutVars>
      </dgm:prSet>
      <dgm:spPr/>
    </dgm:pt>
    <dgm:pt modelId="{D850F633-6D99-6D45-8480-8181755D7046}" type="pres">
      <dgm:prSet presAssocID="{25B47D54-0B73-4649-B93A-B0AD84454408}" presName="bgRect" presStyleLbl="alignNode1" presStyleIdx="0" presStyleCnt="3"/>
      <dgm:spPr/>
    </dgm:pt>
    <dgm:pt modelId="{CF00EAD7-35E4-054C-A206-EEEE857DD331}" type="pres">
      <dgm:prSet presAssocID="{B92712E6-74FD-4811-B574-760D25E78093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77ADFFF5-A384-B74A-B10B-56CD91E7F8FC}" type="pres">
      <dgm:prSet presAssocID="{25B47D54-0B73-4649-B93A-B0AD84454408}" presName="nodeRect" presStyleLbl="alignNode1" presStyleIdx="0" presStyleCnt="3">
        <dgm:presLayoutVars>
          <dgm:bulletEnabled val="1"/>
        </dgm:presLayoutVars>
      </dgm:prSet>
      <dgm:spPr/>
    </dgm:pt>
    <dgm:pt modelId="{1A77DFC4-D230-E14F-B239-5BC591BC3A10}" type="pres">
      <dgm:prSet presAssocID="{B92712E6-74FD-4811-B574-760D25E78093}" presName="sibTrans" presStyleCnt="0"/>
      <dgm:spPr/>
    </dgm:pt>
    <dgm:pt modelId="{21912855-2AAB-CC40-AE64-E675C96E308E}" type="pres">
      <dgm:prSet presAssocID="{66959EDC-202C-4177-BDC1-F2FF0E746363}" presName="compositeNode" presStyleCnt="0">
        <dgm:presLayoutVars>
          <dgm:bulletEnabled val="1"/>
        </dgm:presLayoutVars>
      </dgm:prSet>
      <dgm:spPr/>
    </dgm:pt>
    <dgm:pt modelId="{4E397C59-54A2-0541-BD43-613DEDD126F4}" type="pres">
      <dgm:prSet presAssocID="{66959EDC-202C-4177-BDC1-F2FF0E746363}" presName="bgRect" presStyleLbl="alignNode1" presStyleIdx="1" presStyleCnt="3"/>
      <dgm:spPr/>
    </dgm:pt>
    <dgm:pt modelId="{FD4EE132-1DBA-0740-A4A1-6F89F64B6A8C}" type="pres">
      <dgm:prSet presAssocID="{75A4978B-0ED1-49F4-AC1C-D5227E42ABFB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34FFC553-9875-CC44-BE9D-E1BDE6645CA4}" type="pres">
      <dgm:prSet presAssocID="{66959EDC-202C-4177-BDC1-F2FF0E746363}" presName="nodeRect" presStyleLbl="alignNode1" presStyleIdx="1" presStyleCnt="3">
        <dgm:presLayoutVars>
          <dgm:bulletEnabled val="1"/>
        </dgm:presLayoutVars>
      </dgm:prSet>
      <dgm:spPr/>
    </dgm:pt>
    <dgm:pt modelId="{E96EDED2-B077-EB42-94BD-20D13CB7518D}" type="pres">
      <dgm:prSet presAssocID="{75A4978B-0ED1-49F4-AC1C-D5227E42ABFB}" presName="sibTrans" presStyleCnt="0"/>
      <dgm:spPr/>
    </dgm:pt>
    <dgm:pt modelId="{16D86B0B-DEA6-4044-92B4-65DB753F8974}" type="pres">
      <dgm:prSet presAssocID="{51EB7A51-E2C7-4738-9412-FA0E46874725}" presName="compositeNode" presStyleCnt="0">
        <dgm:presLayoutVars>
          <dgm:bulletEnabled val="1"/>
        </dgm:presLayoutVars>
      </dgm:prSet>
      <dgm:spPr/>
    </dgm:pt>
    <dgm:pt modelId="{B5A733F2-501A-184B-BAFF-E11AF021B746}" type="pres">
      <dgm:prSet presAssocID="{51EB7A51-E2C7-4738-9412-FA0E46874725}" presName="bgRect" presStyleLbl="alignNode1" presStyleIdx="2" presStyleCnt="3"/>
      <dgm:spPr/>
    </dgm:pt>
    <dgm:pt modelId="{9B131846-3A10-CD41-9DF3-FFBC1D878B29}" type="pres">
      <dgm:prSet presAssocID="{A5766105-FA46-44DC-86A8-EACFBE22A45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49EFD647-7E84-404C-AB83-6BC33B2D6D78}" type="pres">
      <dgm:prSet presAssocID="{51EB7A51-E2C7-4738-9412-FA0E46874725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AD00AD01-7328-3849-B100-FBBFC29E6D5C}" type="presOf" srcId="{66959EDC-202C-4177-BDC1-F2FF0E746363}" destId="{4E397C59-54A2-0541-BD43-613DEDD126F4}" srcOrd="0" destOrd="0" presId="urn:microsoft.com/office/officeart/2016/7/layout/LinearBlockProcessNumbered"/>
    <dgm:cxn modelId="{AC64030A-F5C2-49BC-972E-C597127891B1}" srcId="{1BC23329-3B3B-4476-A491-88B1C8AEEE89}" destId="{51EB7A51-E2C7-4738-9412-FA0E46874725}" srcOrd="2" destOrd="0" parTransId="{6197DA86-83BD-4B15-B186-AFCFEB91948B}" sibTransId="{A5766105-FA46-44DC-86A8-EACFBE22A454}"/>
    <dgm:cxn modelId="{49F4BB17-0D13-4C49-B0AE-5530A7ACF2D6}" srcId="{1BC23329-3B3B-4476-A491-88B1C8AEEE89}" destId="{66959EDC-202C-4177-BDC1-F2FF0E746363}" srcOrd="1" destOrd="0" parTransId="{84F43793-50C2-458E-8103-CFD78A9DBD9F}" sibTransId="{75A4978B-0ED1-49F4-AC1C-D5227E42ABFB}"/>
    <dgm:cxn modelId="{B787F21F-D119-2743-8C41-B665EAD1D0E5}" type="presOf" srcId="{A5766105-FA46-44DC-86A8-EACFBE22A454}" destId="{9B131846-3A10-CD41-9DF3-FFBC1D878B29}" srcOrd="0" destOrd="0" presId="urn:microsoft.com/office/officeart/2016/7/layout/LinearBlockProcessNumbered"/>
    <dgm:cxn modelId="{68317338-85B2-3841-9F48-50B63F009351}" type="presOf" srcId="{1BC23329-3B3B-4476-A491-88B1C8AEEE89}" destId="{DDA06020-4554-CD48-AAFA-A5B762C2E777}" srcOrd="0" destOrd="0" presId="urn:microsoft.com/office/officeart/2016/7/layout/LinearBlockProcessNumbered"/>
    <dgm:cxn modelId="{1AD1CA55-FE6E-F346-A512-B53177D64663}" type="presOf" srcId="{25B47D54-0B73-4649-B93A-B0AD84454408}" destId="{77ADFFF5-A384-B74A-B10B-56CD91E7F8FC}" srcOrd="1" destOrd="0" presId="urn:microsoft.com/office/officeart/2016/7/layout/LinearBlockProcessNumbered"/>
    <dgm:cxn modelId="{AA598868-DB3A-C743-B9ED-D276E46A1736}" type="presOf" srcId="{75A4978B-0ED1-49F4-AC1C-D5227E42ABFB}" destId="{FD4EE132-1DBA-0740-A4A1-6F89F64B6A8C}" srcOrd="0" destOrd="0" presId="urn:microsoft.com/office/officeart/2016/7/layout/LinearBlockProcessNumbered"/>
    <dgm:cxn modelId="{C4D4998B-FBFE-4F88-9667-7455AAC45D8D}" srcId="{1BC23329-3B3B-4476-A491-88B1C8AEEE89}" destId="{25B47D54-0B73-4649-B93A-B0AD84454408}" srcOrd="0" destOrd="0" parTransId="{AA436880-78C0-4CFF-8C44-E7F597834F2E}" sibTransId="{B92712E6-74FD-4811-B574-760D25E78093}"/>
    <dgm:cxn modelId="{644E1AA5-1832-C14E-9B72-D8C710F033AB}" type="presOf" srcId="{51EB7A51-E2C7-4738-9412-FA0E46874725}" destId="{49EFD647-7E84-404C-AB83-6BC33B2D6D78}" srcOrd="1" destOrd="0" presId="urn:microsoft.com/office/officeart/2016/7/layout/LinearBlockProcessNumbered"/>
    <dgm:cxn modelId="{E67399A9-B334-8C40-AD35-97C0FE4299D6}" type="presOf" srcId="{51EB7A51-E2C7-4738-9412-FA0E46874725}" destId="{B5A733F2-501A-184B-BAFF-E11AF021B746}" srcOrd="0" destOrd="0" presId="urn:microsoft.com/office/officeart/2016/7/layout/LinearBlockProcessNumbered"/>
    <dgm:cxn modelId="{357FF7CB-A684-044E-AA82-5F7B39D90D67}" type="presOf" srcId="{25B47D54-0B73-4649-B93A-B0AD84454408}" destId="{D850F633-6D99-6D45-8480-8181755D7046}" srcOrd="0" destOrd="0" presId="urn:microsoft.com/office/officeart/2016/7/layout/LinearBlockProcessNumbered"/>
    <dgm:cxn modelId="{7B7227CE-BB71-3042-8411-ABD67E8D345E}" type="presOf" srcId="{B92712E6-74FD-4811-B574-760D25E78093}" destId="{CF00EAD7-35E4-054C-A206-EEEE857DD331}" srcOrd="0" destOrd="0" presId="urn:microsoft.com/office/officeart/2016/7/layout/LinearBlockProcessNumbered"/>
    <dgm:cxn modelId="{E29484E8-2138-4D4B-B5A6-8940525E9F4A}" type="presOf" srcId="{66959EDC-202C-4177-BDC1-F2FF0E746363}" destId="{34FFC553-9875-CC44-BE9D-E1BDE6645CA4}" srcOrd="1" destOrd="0" presId="urn:microsoft.com/office/officeart/2016/7/layout/LinearBlockProcessNumbered"/>
    <dgm:cxn modelId="{716B0063-7BC5-1A49-A7DD-7C70EB17D874}" type="presParOf" srcId="{DDA06020-4554-CD48-AAFA-A5B762C2E777}" destId="{DB625D1D-6459-0349-B9E6-70E3C6E34185}" srcOrd="0" destOrd="0" presId="urn:microsoft.com/office/officeart/2016/7/layout/LinearBlockProcessNumbered"/>
    <dgm:cxn modelId="{C788719A-04A0-5D40-A7C3-F80FC10BD993}" type="presParOf" srcId="{DB625D1D-6459-0349-B9E6-70E3C6E34185}" destId="{D850F633-6D99-6D45-8480-8181755D7046}" srcOrd="0" destOrd="0" presId="urn:microsoft.com/office/officeart/2016/7/layout/LinearBlockProcessNumbered"/>
    <dgm:cxn modelId="{F74C7EBD-672E-8B4E-A2FE-A680017744D9}" type="presParOf" srcId="{DB625D1D-6459-0349-B9E6-70E3C6E34185}" destId="{CF00EAD7-35E4-054C-A206-EEEE857DD331}" srcOrd="1" destOrd="0" presId="urn:microsoft.com/office/officeart/2016/7/layout/LinearBlockProcessNumbered"/>
    <dgm:cxn modelId="{EA1BB55A-827F-524D-8E19-3060254F0160}" type="presParOf" srcId="{DB625D1D-6459-0349-B9E6-70E3C6E34185}" destId="{77ADFFF5-A384-B74A-B10B-56CD91E7F8FC}" srcOrd="2" destOrd="0" presId="urn:microsoft.com/office/officeart/2016/7/layout/LinearBlockProcessNumbered"/>
    <dgm:cxn modelId="{01A6A8FC-6911-C345-8E1C-5F30EC63E8C0}" type="presParOf" srcId="{DDA06020-4554-CD48-AAFA-A5B762C2E777}" destId="{1A77DFC4-D230-E14F-B239-5BC591BC3A10}" srcOrd="1" destOrd="0" presId="urn:microsoft.com/office/officeart/2016/7/layout/LinearBlockProcessNumbered"/>
    <dgm:cxn modelId="{6164C5DB-299E-0246-8C90-3541B7A0A661}" type="presParOf" srcId="{DDA06020-4554-CD48-AAFA-A5B762C2E777}" destId="{21912855-2AAB-CC40-AE64-E675C96E308E}" srcOrd="2" destOrd="0" presId="urn:microsoft.com/office/officeart/2016/7/layout/LinearBlockProcessNumbered"/>
    <dgm:cxn modelId="{E918234B-9B3D-8C48-83A1-A09699275D91}" type="presParOf" srcId="{21912855-2AAB-CC40-AE64-E675C96E308E}" destId="{4E397C59-54A2-0541-BD43-613DEDD126F4}" srcOrd="0" destOrd="0" presId="urn:microsoft.com/office/officeart/2016/7/layout/LinearBlockProcessNumbered"/>
    <dgm:cxn modelId="{32C12F6A-3566-D845-A79D-3382D6F5C318}" type="presParOf" srcId="{21912855-2AAB-CC40-AE64-E675C96E308E}" destId="{FD4EE132-1DBA-0740-A4A1-6F89F64B6A8C}" srcOrd="1" destOrd="0" presId="urn:microsoft.com/office/officeart/2016/7/layout/LinearBlockProcessNumbered"/>
    <dgm:cxn modelId="{65BFE8FD-256E-6F41-933D-858968D2BF11}" type="presParOf" srcId="{21912855-2AAB-CC40-AE64-E675C96E308E}" destId="{34FFC553-9875-CC44-BE9D-E1BDE6645CA4}" srcOrd="2" destOrd="0" presId="urn:microsoft.com/office/officeart/2016/7/layout/LinearBlockProcessNumbered"/>
    <dgm:cxn modelId="{32EE5CF6-DDC5-624B-8CC2-1DCA51FDB1DB}" type="presParOf" srcId="{DDA06020-4554-CD48-AAFA-A5B762C2E777}" destId="{E96EDED2-B077-EB42-94BD-20D13CB7518D}" srcOrd="3" destOrd="0" presId="urn:microsoft.com/office/officeart/2016/7/layout/LinearBlockProcessNumbered"/>
    <dgm:cxn modelId="{8289A8C2-09F8-274C-B8AA-79E7058D3DD8}" type="presParOf" srcId="{DDA06020-4554-CD48-AAFA-A5B762C2E777}" destId="{16D86B0B-DEA6-4044-92B4-65DB753F8974}" srcOrd="4" destOrd="0" presId="urn:microsoft.com/office/officeart/2016/7/layout/LinearBlockProcessNumbered"/>
    <dgm:cxn modelId="{0D858D1A-7A5C-F941-87B2-C2C1FFE2E718}" type="presParOf" srcId="{16D86B0B-DEA6-4044-92B4-65DB753F8974}" destId="{B5A733F2-501A-184B-BAFF-E11AF021B746}" srcOrd="0" destOrd="0" presId="urn:microsoft.com/office/officeart/2016/7/layout/LinearBlockProcessNumbered"/>
    <dgm:cxn modelId="{0B7B098A-4E0D-EA41-9FA8-638A26AB95D9}" type="presParOf" srcId="{16D86B0B-DEA6-4044-92B4-65DB753F8974}" destId="{9B131846-3A10-CD41-9DF3-FFBC1D878B29}" srcOrd="1" destOrd="0" presId="urn:microsoft.com/office/officeart/2016/7/layout/LinearBlockProcessNumbered"/>
    <dgm:cxn modelId="{B18F9C5C-0ADD-6C41-9F7C-08FD2AADE3D3}" type="presParOf" srcId="{16D86B0B-DEA6-4044-92B4-65DB753F8974}" destId="{49EFD647-7E84-404C-AB83-6BC33B2D6D78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3D87D4-C25D-4FF4-8217-6BD4B3FFC76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E58F9526-03A5-48E6-9641-3F9516392998}">
      <dgm:prSet/>
      <dgm:spPr/>
      <dgm:t>
        <a:bodyPr/>
        <a:lstStyle/>
        <a:p>
          <a:r>
            <a:rPr lang="en-CA"/>
            <a:t>Effective diuresis 4 steps: Ingestion and GI absorption, delivery to the kidney, secretion into tubule lumen, binding to transport protein</a:t>
          </a:r>
          <a:endParaRPr lang="en-US"/>
        </a:p>
      </dgm:t>
    </dgm:pt>
    <dgm:pt modelId="{BC35322E-15D4-497C-8AA6-F2D9FB4C690B}" type="parTrans" cxnId="{6C9B32E5-11EA-4F10-9AF0-79ED7D6D05C2}">
      <dgm:prSet/>
      <dgm:spPr/>
      <dgm:t>
        <a:bodyPr/>
        <a:lstStyle/>
        <a:p>
          <a:endParaRPr lang="en-US"/>
        </a:p>
      </dgm:t>
    </dgm:pt>
    <dgm:pt modelId="{3587C0D5-94B4-4FBB-AB1F-7754369F75EA}" type="sibTrans" cxnId="{6C9B32E5-11EA-4F10-9AF0-79ED7D6D05C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0050818-E65F-41EC-A765-90A36D7A5FE3}">
      <dgm:prSet/>
      <dgm:spPr/>
      <dgm:t>
        <a:bodyPr/>
        <a:lstStyle/>
        <a:p>
          <a:r>
            <a:rPr lang="en-CA"/>
            <a:t>Absorption: Furosemide follows “flip flop kinetics”-absorption is slower than half life elimination, bioavailability 50% (bumetanide, toresamide 80%), loop diuretics have steep dose-response curves-once threshold is reached, quickly reaches a ceiling</a:t>
          </a:r>
          <a:endParaRPr lang="en-US"/>
        </a:p>
      </dgm:t>
    </dgm:pt>
    <dgm:pt modelId="{2F1BC302-AD7B-48F6-A0EE-D38B3B2E8524}" type="parTrans" cxnId="{7899B0C3-B189-42F5-B9CA-90DB912E5B83}">
      <dgm:prSet/>
      <dgm:spPr/>
      <dgm:t>
        <a:bodyPr/>
        <a:lstStyle/>
        <a:p>
          <a:endParaRPr lang="en-US"/>
        </a:p>
      </dgm:t>
    </dgm:pt>
    <dgm:pt modelId="{10273B71-C7CE-4308-BFC7-CC6A0A51035C}" type="sibTrans" cxnId="{7899B0C3-B189-42F5-B9CA-90DB912E5B8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818A4F-5D27-40C2-8917-6265246FA043}">
      <dgm:prSet/>
      <dgm:spPr/>
      <dgm:t>
        <a:bodyPr/>
        <a:lstStyle/>
        <a:p>
          <a:r>
            <a:rPr lang="en-CA"/>
            <a:t>Once ceiling is reached, increasing the dose will not increase the maximal rate of natriuresis. In theory, dose increase will keep diuretic concentrations above the threshold for longer only </a:t>
          </a:r>
          <a:endParaRPr lang="en-US"/>
        </a:p>
      </dgm:t>
    </dgm:pt>
    <dgm:pt modelId="{A3395DEC-2D9A-4CF5-BD2E-3C2BA4ABE884}" type="parTrans" cxnId="{BE383037-F36A-4589-B2A7-C2DBB1DEE3C9}">
      <dgm:prSet/>
      <dgm:spPr/>
      <dgm:t>
        <a:bodyPr/>
        <a:lstStyle/>
        <a:p>
          <a:endParaRPr lang="en-US"/>
        </a:p>
      </dgm:t>
    </dgm:pt>
    <dgm:pt modelId="{9A83E644-91B6-4602-9F67-5A218DD218B3}" type="sibTrans" cxnId="{BE383037-F36A-4589-B2A7-C2DBB1DEE3C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CD6FED0-F58D-47D6-8836-BFCF6ED32328}">
      <dgm:prSet/>
      <dgm:spPr/>
      <dgm:t>
        <a:bodyPr/>
        <a:lstStyle/>
        <a:p>
          <a:r>
            <a:rPr lang="en-CA"/>
            <a:t>Delivery: NKCC binding in thick ascending loop. Bound to proteins (albumin) so need to be secreted by proximal tubules (OAT1 and OAT3)</a:t>
          </a:r>
          <a:endParaRPr lang="en-US"/>
        </a:p>
      </dgm:t>
    </dgm:pt>
    <dgm:pt modelId="{C05B16B6-14B1-4101-A931-25E1122886D6}" type="parTrans" cxnId="{CA96865D-2650-4A16-BB0D-C89AF2574053}">
      <dgm:prSet/>
      <dgm:spPr/>
      <dgm:t>
        <a:bodyPr/>
        <a:lstStyle/>
        <a:p>
          <a:endParaRPr lang="en-US"/>
        </a:p>
      </dgm:t>
    </dgm:pt>
    <dgm:pt modelId="{E38748F7-883B-4D52-8070-EAD1863C195E}" type="sibTrans" cxnId="{CA96865D-2650-4A16-BB0D-C89AF2574053}">
      <dgm:prSet/>
      <dgm:spPr/>
      <dgm:t>
        <a:bodyPr/>
        <a:lstStyle/>
        <a:p>
          <a:endParaRPr lang="en-US"/>
        </a:p>
      </dgm:t>
    </dgm:pt>
    <dgm:pt modelId="{DF3B86C9-826F-4073-ADBE-56E539D482BA}" type="pres">
      <dgm:prSet presAssocID="{033D87D4-C25D-4FF4-8217-6BD4B3FFC76A}" presName="root" presStyleCnt="0">
        <dgm:presLayoutVars>
          <dgm:dir/>
          <dgm:resizeHandles val="exact"/>
        </dgm:presLayoutVars>
      </dgm:prSet>
      <dgm:spPr/>
    </dgm:pt>
    <dgm:pt modelId="{D175C810-A8D6-4EAE-91E1-D127C2EA5763}" type="pres">
      <dgm:prSet presAssocID="{E58F9526-03A5-48E6-9641-3F9516392998}" presName="compNode" presStyleCnt="0"/>
      <dgm:spPr/>
    </dgm:pt>
    <dgm:pt modelId="{730B47E4-A457-4437-ACCF-AC5DD9888868}" type="pres">
      <dgm:prSet presAssocID="{E58F9526-03A5-48E6-9641-3F9516392998}" presName="bgRect" presStyleLbl="bgShp" presStyleIdx="0" presStyleCnt="4"/>
      <dgm:spPr/>
    </dgm:pt>
    <dgm:pt modelId="{B3DD3D00-0703-48A6-B2D7-9658D491970B}" type="pres">
      <dgm:prSet presAssocID="{E58F9526-03A5-48E6-9641-3F951639299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DD3DF613-3714-4922-B33F-12BFD6F7F851}" type="pres">
      <dgm:prSet presAssocID="{E58F9526-03A5-48E6-9641-3F9516392998}" presName="spaceRect" presStyleCnt="0"/>
      <dgm:spPr/>
    </dgm:pt>
    <dgm:pt modelId="{6EFF58A4-F83D-4006-AD93-615240952621}" type="pres">
      <dgm:prSet presAssocID="{E58F9526-03A5-48E6-9641-3F9516392998}" presName="parTx" presStyleLbl="revTx" presStyleIdx="0" presStyleCnt="4">
        <dgm:presLayoutVars>
          <dgm:chMax val="0"/>
          <dgm:chPref val="0"/>
        </dgm:presLayoutVars>
      </dgm:prSet>
      <dgm:spPr/>
    </dgm:pt>
    <dgm:pt modelId="{6A7B8D6D-D3EB-4A60-80A1-AF0CADD3B717}" type="pres">
      <dgm:prSet presAssocID="{3587C0D5-94B4-4FBB-AB1F-7754369F75EA}" presName="sibTrans" presStyleCnt="0"/>
      <dgm:spPr/>
    </dgm:pt>
    <dgm:pt modelId="{43B85F29-563E-474A-BBBD-B40C9DCA9120}" type="pres">
      <dgm:prSet presAssocID="{10050818-E65F-41EC-A765-90A36D7A5FE3}" presName="compNode" presStyleCnt="0"/>
      <dgm:spPr/>
    </dgm:pt>
    <dgm:pt modelId="{F356BA21-5C87-496D-AA4E-20FB5A07E5EE}" type="pres">
      <dgm:prSet presAssocID="{10050818-E65F-41EC-A765-90A36D7A5FE3}" presName="bgRect" presStyleLbl="bgShp" presStyleIdx="1" presStyleCnt="4"/>
      <dgm:spPr/>
    </dgm:pt>
    <dgm:pt modelId="{836C4586-E1E6-4F9C-97C4-76AF8AE59A50}" type="pres">
      <dgm:prSet presAssocID="{10050818-E65F-41EC-A765-90A36D7A5FE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 dropper"/>
        </a:ext>
      </dgm:extLst>
    </dgm:pt>
    <dgm:pt modelId="{6D049121-4189-4392-AF55-8F448B4F1BAC}" type="pres">
      <dgm:prSet presAssocID="{10050818-E65F-41EC-A765-90A36D7A5FE3}" presName="spaceRect" presStyleCnt="0"/>
      <dgm:spPr/>
    </dgm:pt>
    <dgm:pt modelId="{DE7AAC9D-B84D-49DF-B780-43671AD22484}" type="pres">
      <dgm:prSet presAssocID="{10050818-E65F-41EC-A765-90A36D7A5FE3}" presName="parTx" presStyleLbl="revTx" presStyleIdx="1" presStyleCnt="4">
        <dgm:presLayoutVars>
          <dgm:chMax val="0"/>
          <dgm:chPref val="0"/>
        </dgm:presLayoutVars>
      </dgm:prSet>
      <dgm:spPr/>
    </dgm:pt>
    <dgm:pt modelId="{7E715C01-A390-44A1-B5F6-BA2FA241566C}" type="pres">
      <dgm:prSet presAssocID="{10273B71-C7CE-4308-BFC7-CC6A0A51035C}" presName="sibTrans" presStyleCnt="0"/>
      <dgm:spPr/>
    </dgm:pt>
    <dgm:pt modelId="{BBB4CA88-6AA7-4A0A-97EA-7F0C93535042}" type="pres">
      <dgm:prSet presAssocID="{40818A4F-5D27-40C2-8917-6265246FA043}" presName="compNode" presStyleCnt="0"/>
      <dgm:spPr/>
    </dgm:pt>
    <dgm:pt modelId="{B572CAC6-4C47-4AD5-8381-56180C7B53E9}" type="pres">
      <dgm:prSet presAssocID="{40818A4F-5D27-40C2-8917-6265246FA043}" presName="bgRect" presStyleLbl="bgShp" presStyleIdx="2" presStyleCnt="4"/>
      <dgm:spPr/>
    </dgm:pt>
    <dgm:pt modelId="{E5F67230-2553-4DB2-A277-8A05F41F1FAD}" type="pres">
      <dgm:prSet presAssocID="{40818A4F-5D27-40C2-8917-6265246FA04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262500B2-A7BB-4B11-9133-9007794DEF72}" type="pres">
      <dgm:prSet presAssocID="{40818A4F-5D27-40C2-8917-6265246FA043}" presName="spaceRect" presStyleCnt="0"/>
      <dgm:spPr/>
    </dgm:pt>
    <dgm:pt modelId="{E7988CD2-CF1C-471D-A922-B1C45D80BB2B}" type="pres">
      <dgm:prSet presAssocID="{40818A4F-5D27-40C2-8917-6265246FA043}" presName="parTx" presStyleLbl="revTx" presStyleIdx="2" presStyleCnt="4">
        <dgm:presLayoutVars>
          <dgm:chMax val="0"/>
          <dgm:chPref val="0"/>
        </dgm:presLayoutVars>
      </dgm:prSet>
      <dgm:spPr/>
    </dgm:pt>
    <dgm:pt modelId="{E81490C8-7E26-4D1F-BFD0-8805D9C11324}" type="pres">
      <dgm:prSet presAssocID="{9A83E644-91B6-4602-9F67-5A218DD218B3}" presName="sibTrans" presStyleCnt="0"/>
      <dgm:spPr/>
    </dgm:pt>
    <dgm:pt modelId="{B9070F67-E065-4301-BF7E-1F0FE68DEEAD}" type="pres">
      <dgm:prSet presAssocID="{4CD6FED0-F58D-47D6-8836-BFCF6ED32328}" presName="compNode" presStyleCnt="0"/>
      <dgm:spPr/>
    </dgm:pt>
    <dgm:pt modelId="{69F01976-C393-4806-B4FF-A4D2F344D7B6}" type="pres">
      <dgm:prSet presAssocID="{4CD6FED0-F58D-47D6-8836-BFCF6ED32328}" presName="bgRect" presStyleLbl="bgShp" presStyleIdx="3" presStyleCnt="4"/>
      <dgm:spPr/>
    </dgm:pt>
    <dgm:pt modelId="{72925113-7811-4195-B074-457328EF3187}" type="pres">
      <dgm:prSet presAssocID="{4CD6FED0-F58D-47D6-8836-BFCF6ED32328}" presName="iconRect" presStyleLbl="node1" presStyleIdx="3" presStyleCnt="4"/>
      <dgm:spPr>
        <a:ln>
          <a:noFill/>
        </a:ln>
      </dgm:spPr>
    </dgm:pt>
    <dgm:pt modelId="{B4FDD2F5-BE93-4119-A3BE-469C2DFAC49A}" type="pres">
      <dgm:prSet presAssocID="{4CD6FED0-F58D-47D6-8836-BFCF6ED32328}" presName="spaceRect" presStyleCnt="0"/>
      <dgm:spPr/>
    </dgm:pt>
    <dgm:pt modelId="{B8B10E23-AF37-4E86-97B2-0452767F6C98}" type="pres">
      <dgm:prSet presAssocID="{4CD6FED0-F58D-47D6-8836-BFCF6ED3232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718290C-842C-D444-B729-07D35BCD3D85}" type="presOf" srcId="{033D87D4-C25D-4FF4-8217-6BD4B3FFC76A}" destId="{DF3B86C9-826F-4073-ADBE-56E539D482BA}" srcOrd="0" destOrd="0" presId="urn:microsoft.com/office/officeart/2018/2/layout/IconVerticalSolidList"/>
    <dgm:cxn modelId="{BE383037-F36A-4589-B2A7-C2DBB1DEE3C9}" srcId="{033D87D4-C25D-4FF4-8217-6BD4B3FFC76A}" destId="{40818A4F-5D27-40C2-8917-6265246FA043}" srcOrd="2" destOrd="0" parTransId="{A3395DEC-2D9A-4CF5-BD2E-3C2BA4ABE884}" sibTransId="{9A83E644-91B6-4602-9F67-5A218DD218B3}"/>
    <dgm:cxn modelId="{FA75613D-4005-1046-8489-579A41574E45}" type="presOf" srcId="{10050818-E65F-41EC-A765-90A36D7A5FE3}" destId="{DE7AAC9D-B84D-49DF-B780-43671AD22484}" srcOrd="0" destOrd="0" presId="urn:microsoft.com/office/officeart/2018/2/layout/IconVerticalSolidList"/>
    <dgm:cxn modelId="{ED45C758-9682-354C-8315-4D516F376FFC}" type="presOf" srcId="{E58F9526-03A5-48E6-9641-3F9516392998}" destId="{6EFF58A4-F83D-4006-AD93-615240952621}" srcOrd="0" destOrd="0" presId="urn:microsoft.com/office/officeart/2018/2/layout/IconVerticalSolidList"/>
    <dgm:cxn modelId="{CA96865D-2650-4A16-BB0D-C89AF2574053}" srcId="{033D87D4-C25D-4FF4-8217-6BD4B3FFC76A}" destId="{4CD6FED0-F58D-47D6-8836-BFCF6ED32328}" srcOrd="3" destOrd="0" parTransId="{C05B16B6-14B1-4101-A931-25E1122886D6}" sibTransId="{E38748F7-883B-4D52-8070-EAD1863C195E}"/>
    <dgm:cxn modelId="{57285F6B-9159-7F4C-B36B-399F1D51FB3C}" type="presOf" srcId="{4CD6FED0-F58D-47D6-8836-BFCF6ED32328}" destId="{B8B10E23-AF37-4E86-97B2-0452767F6C98}" srcOrd="0" destOrd="0" presId="urn:microsoft.com/office/officeart/2018/2/layout/IconVerticalSolidList"/>
    <dgm:cxn modelId="{7899B0C3-B189-42F5-B9CA-90DB912E5B83}" srcId="{033D87D4-C25D-4FF4-8217-6BD4B3FFC76A}" destId="{10050818-E65F-41EC-A765-90A36D7A5FE3}" srcOrd="1" destOrd="0" parTransId="{2F1BC302-AD7B-48F6-A0EE-D38B3B2E8524}" sibTransId="{10273B71-C7CE-4308-BFC7-CC6A0A51035C}"/>
    <dgm:cxn modelId="{519446C9-1C0B-AB4B-954E-D1E589DCFED2}" type="presOf" srcId="{40818A4F-5D27-40C2-8917-6265246FA043}" destId="{E7988CD2-CF1C-471D-A922-B1C45D80BB2B}" srcOrd="0" destOrd="0" presId="urn:microsoft.com/office/officeart/2018/2/layout/IconVerticalSolidList"/>
    <dgm:cxn modelId="{6C9B32E5-11EA-4F10-9AF0-79ED7D6D05C2}" srcId="{033D87D4-C25D-4FF4-8217-6BD4B3FFC76A}" destId="{E58F9526-03A5-48E6-9641-3F9516392998}" srcOrd="0" destOrd="0" parTransId="{BC35322E-15D4-497C-8AA6-F2D9FB4C690B}" sibTransId="{3587C0D5-94B4-4FBB-AB1F-7754369F75EA}"/>
    <dgm:cxn modelId="{4E6FFD6B-365D-4146-B3FB-915F634B4B50}" type="presParOf" srcId="{DF3B86C9-826F-4073-ADBE-56E539D482BA}" destId="{D175C810-A8D6-4EAE-91E1-D127C2EA5763}" srcOrd="0" destOrd="0" presId="urn:microsoft.com/office/officeart/2018/2/layout/IconVerticalSolidList"/>
    <dgm:cxn modelId="{9ADBC98B-5E16-6645-8E1A-4DC029D2CA88}" type="presParOf" srcId="{D175C810-A8D6-4EAE-91E1-D127C2EA5763}" destId="{730B47E4-A457-4437-ACCF-AC5DD9888868}" srcOrd="0" destOrd="0" presId="urn:microsoft.com/office/officeart/2018/2/layout/IconVerticalSolidList"/>
    <dgm:cxn modelId="{C962987F-860E-5E47-9179-7D1D3C8ACE24}" type="presParOf" srcId="{D175C810-A8D6-4EAE-91E1-D127C2EA5763}" destId="{B3DD3D00-0703-48A6-B2D7-9658D491970B}" srcOrd="1" destOrd="0" presId="urn:microsoft.com/office/officeart/2018/2/layout/IconVerticalSolidList"/>
    <dgm:cxn modelId="{5731FCDE-DFF0-2D43-A242-B4DAE88AB9EC}" type="presParOf" srcId="{D175C810-A8D6-4EAE-91E1-D127C2EA5763}" destId="{DD3DF613-3714-4922-B33F-12BFD6F7F851}" srcOrd="2" destOrd="0" presId="urn:microsoft.com/office/officeart/2018/2/layout/IconVerticalSolidList"/>
    <dgm:cxn modelId="{41A0D27D-000C-8D44-BB36-370F0F3B88B3}" type="presParOf" srcId="{D175C810-A8D6-4EAE-91E1-D127C2EA5763}" destId="{6EFF58A4-F83D-4006-AD93-615240952621}" srcOrd="3" destOrd="0" presId="urn:microsoft.com/office/officeart/2018/2/layout/IconVerticalSolidList"/>
    <dgm:cxn modelId="{366EEAA6-3182-044D-92CD-32D1AE8866F7}" type="presParOf" srcId="{DF3B86C9-826F-4073-ADBE-56E539D482BA}" destId="{6A7B8D6D-D3EB-4A60-80A1-AF0CADD3B717}" srcOrd="1" destOrd="0" presId="urn:microsoft.com/office/officeart/2018/2/layout/IconVerticalSolidList"/>
    <dgm:cxn modelId="{FDF0F1C2-E7F6-AE48-BD4A-36F0E4FC3599}" type="presParOf" srcId="{DF3B86C9-826F-4073-ADBE-56E539D482BA}" destId="{43B85F29-563E-474A-BBBD-B40C9DCA9120}" srcOrd="2" destOrd="0" presId="urn:microsoft.com/office/officeart/2018/2/layout/IconVerticalSolidList"/>
    <dgm:cxn modelId="{EDDC0B47-0C8F-4D4A-82DD-853D0A552D4D}" type="presParOf" srcId="{43B85F29-563E-474A-BBBD-B40C9DCA9120}" destId="{F356BA21-5C87-496D-AA4E-20FB5A07E5EE}" srcOrd="0" destOrd="0" presId="urn:microsoft.com/office/officeart/2018/2/layout/IconVerticalSolidList"/>
    <dgm:cxn modelId="{3CC90003-9367-2B4D-92A7-BEB7E4F147C2}" type="presParOf" srcId="{43B85F29-563E-474A-BBBD-B40C9DCA9120}" destId="{836C4586-E1E6-4F9C-97C4-76AF8AE59A50}" srcOrd="1" destOrd="0" presId="urn:microsoft.com/office/officeart/2018/2/layout/IconVerticalSolidList"/>
    <dgm:cxn modelId="{A67CDBF5-C710-614C-9887-2A217C410281}" type="presParOf" srcId="{43B85F29-563E-474A-BBBD-B40C9DCA9120}" destId="{6D049121-4189-4392-AF55-8F448B4F1BAC}" srcOrd="2" destOrd="0" presId="urn:microsoft.com/office/officeart/2018/2/layout/IconVerticalSolidList"/>
    <dgm:cxn modelId="{571CB8AA-2D81-1D4C-A6DF-62DDDABE115A}" type="presParOf" srcId="{43B85F29-563E-474A-BBBD-B40C9DCA9120}" destId="{DE7AAC9D-B84D-49DF-B780-43671AD22484}" srcOrd="3" destOrd="0" presId="urn:microsoft.com/office/officeart/2018/2/layout/IconVerticalSolidList"/>
    <dgm:cxn modelId="{2C1E038B-843A-674F-B860-3692137D66DF}" type="presParOf" srcId="{DF3B86C9-826F-4073-ADBE-56E539D482BA}" destId="{7E715C01-A390-44A1-B5F6-BA2FA241566C}" srcOrd="3" destOrd="0" presId="urn:microsoft.com/office/officeart/2018/2/layout/IconVerticalSolidList"/>
    <dgm:cxn modelId="{8241F45E-E1F4-CA45-8E26-581C1D547886}" type="presParOf" srcId="{DF3B86C9-826F-4073-ADBE-56E539D482BA}" destId="{BBB4CA88-6AA7-4A0A-97EA-7F0C93535042}" srcOrd="4" destOrd="0" presId="urn:microsoft.com/office/officeart/2018/2/layout/IconVerticalSolidList"/>
    <dgm:cxn modelId="{A46A87E4-BC2D-9B48-BCE7-60C43F6C1ED4}" type="presParOf" srcId="{BBB4CA88-6AA7-4A0A-97EA-7F0C93535042}" destId="{B572CAC6-4C47-4AD5-8381-56180C7B53E9}" srcOrd="0" destOrd="0" presId="urn:microsoft.com/office/officeart/2018/2/layout/IconVerticalSolidList"/>
    <dgm:cxn modelId="{041D4CEC-63F1-4043-B715-5C388ED25FFF}" type="presParOf" srcId="{BBB4CA88-6AA7-4A0A-97EA-7F0C93535042}" destId="{E5F67230-2553-4DB2-A277-8A05F41F1FAD}" srcOrd="1" destOrd="0" presId="urn:microsoft.com/office/officeart/2018/2/layout/IconVerticalSolidList"/>
    <dgm:cxn modelId="{7F996E72-D7D3-A647-A503-FFDDF9F63303}" type="presParOf" srcId="{BBB4CA88-6AA7-4A0A-97EA-7F0C93535042}" destId="{262500B2-A7BB-4B11-9133-9007794DEF72}" srcOrd="2" destOrd="0" presId="urn:microsoft.com/office/officeart/2018/2/layout/IconVerticalSolidList"/>
    <dgm:cxn modelId="{D24ED019-BDA5-274E-802D-BD189EBAD65A}" type="presParOf" srcId="{BBB4CA88-6AA7-4A0A-97EA-7F0C93535042}" destId="{E7988CD2-CF1C-471D-A922-B1C45D80BB2B}" srcOrd="3" destOrd="0" presId="urn:microsoft.com/office/officeart/2018/2/layout/IconVerticalSolidList"/>
    <dgm:cxn modelId="{DFE5C13B-80EB-0B4E-A293-05E06A1C86B1}" type="presParOf" srcId="{DF3B86C9-826F-4073-ADBE-56E539D482BA}" destId="{E81490C8-7E26-4D1F-BFD0-8805D9C11324}" srcOrd="5" destOrd="0" presId="urn:microsoft.com/office/officeart/2018/2/layout/IconVerticalSolidList"/>
    <dgm:cxn modelId="{4A38767F-517B-1046-BAAE-B4F469FE84B6}" type="presParOf" srcId="{DF3B86C9-826F-4073-ADBE-56E539D482BA}" destId="{B9070F67-E065-4301-BF7E-1F0FE68DEEAD}" srcOrd="6" destOrd="0" presId="urn:microsoft.com/office/officeart/2018/2/layout/IconVerticalSolidList"/>
    <dgm:cxn modelId="{4976B71F-DA4C-F646-BC5E-3AB4FB657C6D}" type="presParOf" srcId="{B9070F67-E065-4301-BF7E-1F0FE68DEEAD}" destId="{69F01976-C393-4806-B4FF-A4D2F344D7B6}" srcOrd="0" destOrd="0" presId="urn:microsoft.com/office/officeart/2018/2/layout/IconVerticalSolidList"/>
    <dgm:cxn modelId="{84323648-44D5-1746-B867-7C752F75B249}" type="presParOf" srcId="{B9070F67-E065-4301-BF7E-1F0FE68DEEAD}" destId="{72925113-7811-4195-B074-457328EF3187}" srcOrd="1" destOrd="0" presId="urn:microsoft.com/office/officeart/2018/2/layout/IconVerticalSolidList"/>
    <dgm:cxn modelId="{3E130A19-CD48-3341-A3BB-CBAB8052FD60}" type="presParOf" srcId="{B9070F67-E065-4301-BF7E-1F0FE68DEEAD}" destId="{B4FDD2F5-BE93-4119-A3BE-469C2DFAC49A}" srcOrd="2" destOrd="0" presId="urn:microsoft.com/office/officeart/2018/2/layout/IconVerticalSolidList"/>
    <dgm:cxn modelId="{9B728F7D-E42C-504A-A67F-9834CE29B4A3}" type="presParOf" srcId="{B9070F67-E065-4301-BF7E-1F0FE68DEEAD}" destId="{B8B10E23-AF37-4E86-97B2-0452767F6C9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275769-51CE-4DEA-8016-90BB2C382FC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2E60BE-4D0C-4FB6-93F4-91390919062B}">
      <dgm:prSet/>
      <dgm:spPr/>
      <dgm:t>
        <a:bodyPr/>
        <a:lstStyle/>
        <a:p>
          <a:r>
            <a:rPr lang="en-CA" dirty="0"/>
            <a:t>Initial dosing: Long term loop diuretics, x2.5 home dose. If naive, 40-80mg IV BID reasonable starting. BID </a:t>
          </a:r>
          <a:r>
            <a:rPr lang="en-CA" dirty="0" err="1"/>
            <a:t>bc</a:t>
          </a:r>
          <a:r>
            <a:rPr lang="en-CA" dirty="0"/>
            <a:t> of post-diuresis Na retention </a:t>
          </a:r>
          <a:endParaRPr lang="en-US" dirty="0"/>
        </a:p>
      </dgm:t>
    </dgm:pt>
    <dgm:pt modelId="{9C0774DC-BF34-48DA-9E60-33E82149DE0B}" type="parTrans" cxnId="{47DD67FA-577C-4508-81C5-753D7EA1707C}">
      <dgm:prSet/>
      <dgm:spPr/>
      <dgm:t>
        <a:bodyPr/>
        <a:lstStyle/>
        <a:p>
          <a:endParaRPr lang="en-US"/>
        </a:p>
      </dgm:t>
    </dgm:pt>
    <dgm:pt modelId="{242917E0-C579-4377-B157-6FCF2384C038}" type="sibTrans" cxnId="{47DD67FA-577C-4508-81C5-753D7EA1707C}">
      <dgm:prSet/>
      <dgm:spPr/>
      <dgm:t>
        <a:bodyPr/>
        <a:lstStyle/>
        <a:p>
          <a:endParaRPr lang="en-US"/>
        </a:p>
      </dgm:t>
    </dgm:pt>
    <dgm:pt modelId="{487FAFD9-D6FA-43DD-BFC2-892FB4DF6CF0}">
      <dgm:prSet/>
      <dgm:spPr/>
      <dgm:t>
        <a:bodyPr/>
        <a:lstStyle/>
        <a:p>
          <a:r>
            <a:rPr lang="en-CA" dirty="0"/>
            <a:t>Adjustment of dosing: guided by clinical response, UOP measured within 2hr, double the dose if not effective. Can monitor urine Na (if high </a:t>
          </a:r>
          <a:r>
            <a:rPr lang="en-CA" dirty="0" err="1"/>
            <a:t>ie</a:t>
          </a:r>
          <a:r>
            <a:rPr lang="en-CA" dirty="0"/>
            <a:t> more than 70, you have the right dose, increase frequency) </a:t>
          </a:r>
          <a:endParaRPr lang="en-US" dirty="0"/>
        </a:p>
      </dgm:t>
    </dgm:pt>
    <dgm:pt modelId="{92011852-E73E-4792-AE0B-391D5D1E5D3F}" type="parTrans" cxnId="{D06633A1-C460-4860-A6B8-BAB1C2D09DC9}">
      <dgm:prSet/>
      <dgm:spPr/>
      <dgm:t>
        <a:bodyPr/>
        <a:lstStyle/>
        <a:p>
          <a:endParaRPr lang="en-US"/>
        </a:p>
      </dgm:t>
    </dgm:pt>
    <dgm:pt modelId="{2E2BAED5-387B-4586-851A-298719A22CC6}" type="sibTrans" cxnId="{D06633A1-C460-4860-A6B8-BAB1C2D09DC9}">
      <dgm:prSet/>
      <dgm:spPr/>
      <dgm:t>
        <a:bodyPr/>
        <a:lstStyle/>
        <a:p>
          <a:endParaRPr lang="en-US"/>
        </a:p>
      </dgm:t>
    </dgm:pt>
    <dgm:pt modelId="{A35A415A-85FC-4D5F-9C89-29244E578765}">
      <dgm:prSet/>
      <dgm:spPr/>
      <dgm:t>
        <a:bodyPr/>
        <a:lstStyle/>
        <a:p>
          <a:r>
            <a:rPr lang="en-CA" dirty="0"/>
            <a:t>Increase in serum creatinine: varies, clinical context key, current data shows this is transient and associated with similar or even better long term outcomes in the setting of effective decongestion </a:t>
          </a:r>
          <a:endParaRPr lang="en-US" dirty="0"/>
        </a:p>
      </dgm:t>
    </dgm:pt>
    <dgm:pt modelId="{143353A2-3944-4F34-B42D-CD76BFBC209B}" type="parTrans" cxnId="{704C2430-2E3E-4195-8E11-74590BC3A13B}">
      <dgm:prSet/>
      <dgm:spPr/>
      <dgm:t>
        <a:bodyPr/>
        <a:lstStyle/>
        <a:p>
          <a:endParaRPr lang="en-US"/>
        </a:p>
      </dgm:t>
    </dgm:pt>
    <dgm:pt modelId="{43BC9DBE-351B-4F20-ADAA-173646D3CDEF}" type="sibTrans" cxnId="{704C2430-2E3E-4195-8E11-74590BC3A13B}">
      <dgm:prSet/>
      <dgm:spPr/>
      <dgm:t>
        <a:bodyPr/>
        <a:lstStyle/>
        <a:p>
          <a:endParaRPr lang="en-US"/>
        </a:p>
      </dgm:t>
    </dgm:pt>
    <dgm:pt modelId="{DD249685-0D3C-4F01-8037-89BA0EEBDA0F}">
      <dgm:prSet/>
      <dgm:spPr/>
      <dgm:t>
        <a:bodyPr/>
        <a:lstStyle/>
        <a:p>
          <a:r>
            <a:rPr lang="en-CA"/>
            <a:t>Resistance: Combination nephron blockade, thiazide like diuretic (metolazone), beware of electrolyte imbalances</a:t>
          </a:r>
          <a:endParaRPr lang="en-US"/>
        </a:p>
      </dgm:t>
    </dgm:pt>
    <dgm:pt modelId="{A48382D0-422B-4B2D-9518-C3E5D88513DE}" type="parTrans" cxnId="{3A57E417-668E-45DC-BFF0-96D37F195B22}">
      <dgm:prSet/>
      <dgm:spPr/>
      <dgm:t>
        <a:bodyPr/>
        <a:lstStyle/>
        <a:p>
          <a:endParaRPr lang="en-US"/>
        </a:p>
      </dgm:t>
    </dgm:pt>
    <dgm:pt modelId="{6208FA0E-81B9-410D-B691-EC3D926325BE}" type="sibTrans" cxnId="{3A57E417-668E-45DC-BFF0-96D37F195B22}">
      <dgm:prSet/>
      <dgm:spPr/>
      <dgm:t>
        <a:bodyPr/>
        <a:lstStyle/>
        <a:p>
          <a:endParaRPr lang="en-US"/>
        </a:p>
      </dgm:t>
    </dgm:pt>
    <dgm:pt modelId="{391077E8-AF6B-884D-A26A-7E95ABE1F802}" type="pres">
      <dgm:prSet presAssocID="{27275769-51CE-4DEA-8016-90BB2C382FC1}" presName="vert0" presStyleCnt="0">
        <dgm:presLayoutVars>
          <dgm:dir/>
          <dgm:animOne val="branch"/>
          <dgm:animLvl val="lvl"/>
        </dgm:presLayoutVars>
      </dgm:prSet>
      <dgm:spPr/>
    </dgm:pt>
    <dgm:pt modelId="{06FEA91B-9DE0-F84F-89F3-E1731B49D7A7}" type="pres">
      <dgm:prSet presAssocID="{432E60BE-4D0C-4FB6-93F4-91390919062B}" presName="thickLine" presStyleLbl="alignNode1" presStyleIdx="0" presStyleCnt="4"/>
      <dgm:spPr/>
    </dgm:pt>
    <dgm:pt modelId="{08648EAD-6ACE-B940-8117-9F57B88F2D5A}" type="pres">
      <dgm:prSet presAssocID="{432E60BE-4D0C-4FB6-93F4-91390919062B}" presName="horz1" presStyleCnt="0"/>
      <dgm:spPr/>
    </dgm:pt>
    <dgm:pt modelId="{5E1FD793-3499-684A-A4B8-6211505F1951}" type="pres">
      <dgm:prSet presAssocID="{432E60BE-4D0C-4FB6-93F4-91390919062B}" presName="tx1" presStyleLbl="revTx" presStyleIdx="0" presStyleCnt="4"/>
      <dgm:spPr/>
    </dgm:pt>
    <dgm:pt modelId="{477189E3-1D99-3E4C-959A-3E618CA456F6}" type="pres">
      <dgm:prSet presAssocID="{432E60BE-4D0C-4FB6-93F4-91390919062B}" presName="vert1" presStyleCnt="0"/>
      <dgm:spPr/>
    </dgm:pt>
    <dgm:pt modelId="{6BBFFCFF-6B51-0E48-9477-B6402893E8B2}" type="pres">
      <dgm:prSet presAssocID="{487FAFD9-D6FA-43DD-BFC2-892FB4DF6CF0}" presName="thickLine" presStyleLbl="alignNode1" presStyleIdx="1" presStyleCnt="4"/>
      <dgm:spPr/>
    </dgm:pt>
    <dgm:pt modelId="{50B82DB5-62C5-9F4B-AFC4-A14EAA65358C}" type="pres">
      <dgm:prSet presAssocID="{487FAFD9-D6FA-43DD-BFC2-892FB4DF6CF0}" presName="horz1" presStyleCnt="0"/>
      <dgm:spPr/>
    </dgm:pt>
    <dgm:pt modelId="{2D93EF65-3119-DC48-8BEA-5B37E274C44A}" type="pres">
      <dgm:prSet presAssocID="{487FAFD9-D6FA-43DD-BFC2-892FB4DF6CF0}" presName="tx1" presStyleLbl="revTx" presStyleIdx="1" presStyleCnt="4"/>
      <dgm:spPr/>
    </dgm:pt>
    <dgm:pt modelId="{56CC94E8-0B61-5D4F-B0AA-29E45AFB9383}" type="pres">
      <dgm:prSet presAssocID="{487FAFD9-D6FA-43DD-BFC2-892FB4DF6CF0}" presName="vert1" presStyleCnt="0"/>
      <dgm:spPr/>
    </dgm:pt>
    <dgm:pt modelId="{0C07BED7-1AA4-1844-9094-2F7E5D5CDBAC}" type="pres">
      <dgm:prSet presAssocID="{A35A415A-85FC-4D5F-9C89-29244E578765}" presName="thickLine" presStyleLbl="alignNode1" presStyleIdx="2" presStyleCnt="4"/>
      <dgm:spPr/>
    </dgm:pt>
    <dgm:pt modelId="{67D28100-AE39-7447-8FE8-BF9AB39A5718}" type="pres">
      <dgm:prSet presAssocID="{A35A415A-85FC-4D5F-9C89-29244E578765}" presName="horz1" presStyleCnt="0"/>
      <dgm:spPr/>
    </dgm:pt>
    <dgm:pt modelId="{E2A1BAEA-480A-8445-9051-977DBF362BC1}" type="pres">
      <dgm:prSet presAssocID="{A35A415A-85FC-4D5F-9C89-29244E578765}" presName="tx1" presStyleLbl="revTx" presStyleIdx="2" presStyleCnt="4"/>
      <dgm:spPr/>
    </dgm:pt>
    <dgm:pt modelId="{D6661EDB-FD3E-2B40-B5FB-9D04123D6189}" type="pres">
      <dgm:prSet presAssocID="{A35A415A-85FC-4D5F-9C89-29244E578765}" presName="vert1" presStyleCnt="0"/>
      <dgm:spPr/>
    </dgm:pt>
    <dgm:pt modelId="{D51D9ABB-AAAB-E74F-823C-0DA5AC84E1A1}" type="pres">
      <dgm:prSet presAssocID="{DD249685-0D3C-4F01-8037-89BA0EEBDA0F}" presName="thickLine" presStyleLbl="alignNode1" presStyleIdx="3" presStyleCnt="4"/>
      <dgm:spPr/>
    </dgm:pt>
    <dgm:pt modelId="{22A70FCC-17D3-654A-BB2B-7863A308B7F8}" type="pres">
      <dgm:prSet presAssocID="{DD249685-0D3C-4F01-8037-89BA0EEBDA0F}" presName="horz1" presStyleCnt="0"/>
      <dgm:spPr/>
    </dgm:pt>
    <dgm:pt modelId="{AC810231-1E55-0046-A42C-01F365BC2D2A}" type="pres">
      <dgm:prSet presAssocID="{DD249685-0D3C-4F01-8037-89BA0EEBDA0F}" presName="tx1" presStyleLbl="revTx" presStyleIdx="3" presStyleCnt="4"/>
      <dgm:spPr/>
    </dgm:pt>
    <dgm:pt modelId="{C064D5A8-EF7D-5840-BE87-C3AF27C2F356}" type="pres">
      <dgm:prSet presAssocID="{DD249685-0D3C-4F01-8037-89BA0EEBDA0F}" presName="vert1" presStyleCnt="0"/>
      <dgm:spPr/>
    </dgm:pt>
  </dgm:ptLst>
  <dgm:cxnLst>
    <dgm:cxn modelId="{677FE102-D417-6F4A-9163-B99C7790895F}" type="presOf" srcId="{432E60BE-4D0C-4FB6-93F4-91390919062B}" destId="{5E1FD793-3499-684A-A4B8-6211505F1951}" srcOrd="0" destOrd="0" presId="urn:microsoft.com/office/officeart/2008/layout/LinedList"/>
    <dgm:cxn modelId="{3A57E417-668E-45DC-BFF0-96D37F195B22}" srcId="{27275769-51CE-4DEA-8016-90BB2C382FC1}" destId="{DD249685-0D3C-4F01-8037-89BA0EEBDA0F}" srcOrd="3" destOrd="0" parTransId="{A48382D0-422B-4B2D-9518-C3E5D88513DE}" sibTransId="{6208FA0E-81B9-410D-B691-EC3D926325BE}"/>
    <dgm:cxn modelId="{58DAD027-108E-5047-B4D9-E8368117B54E}" type="presOf" srcId="{487FAFD9-D6FA-43DD-BFC2-892FB4DF6CF0}" destId="{2D93EF65-3119-DC48-8BEA-5B37E274C44A}" srcOrd="0" destOrd="0" presId="urn:microsoft.com/office/officeart/2008/layout/LinedList"/>
    <dgm:cxn modelId="{704C2430-2E3E-4195-8E11-74590BC3A13B}" srcId="{27275769-51CE-4DEA-8016-90BB2C382FC1}" destId="{A35A415A-85FC-4D5F-9C89-29244E578765}" srcOrd="2" destOrd="0" parTransId="{143353A2-3944-4F34-B42D-CD76BFBC209B}" sibTransId="{43BC9DBE-351B-4F20-ADAA-173646D3CDEF}"/>
    <dgm:cxn modelId="{5B5B1988-F0BE-624F-BB55-51949511AEA2}" type="presOf" srcId="{DD249685-0D3C-4F01-8037-89BA0EEBDA0F}" destId="{AC810231-1E55-0046-A42C-01F365BC2D2A}" srcOrd="0" destOrd="0" presId="urn:microsoft.com/office/officeart/2008/layout/LinedList"/>
    <dgm:cxn modelId="{D06633A1-C460-4860-A6B8-BAB1C2D09DC9}" srcId="{27275769-51CE-4DEA-8016-90BB2C382FC1}" destId="{487FAFD9-D6FA-43DD-BFC2-892FB4DF6CF0}" srcOrd="1" destOrd="0" parTransId="{92011852-E73E-4792-AE0B-391D5D1E5D3F}" sibTransId="{2E2BAED5-387B-4586-851A-298719A22CC6}"/>
    <dgm:cxn modelId="{70382FAB-2603-4D43-9691-4741AB06079E}" type="presOf" srcId="{27275769-51CE-4DEA-8016-90BB2C382FC1}" destId="{391077E8-AF6B-884D-A26A-7E95ABE1F802}" srcOrd="0" destOrd="0" presId="urn:microsoft.com/office/officeart/2008/layout/LinedList"/>
    <dgm:cxn modelId="{934479B3-44A5-D34A-AC6A-0303093FD424}" type="presOf" srcId="{A35A415A-85FC-4D5F-9C89-29244E578765}" destId="{E2A1BAEA-480A-8445-9051-977DBF362BC1}" srcOrd="0" destOrd="0" presId="urn:microsoft.com/office/officeart/2008/layout/LinedList"/>
    <dgm:cxn modelId="{47DD67FA-577C-4508-81C5-753D7EA1707C}" srcId="{27275769-51CE-4DEA-8016-90BB2C382FC1}" destId="{432E60BE-4D0C-4FB6-93F4-91390919062B}" srcOrd="0" destOrd="0" parTransId="{9C0774DC-BF34-48DA-9E60-33E82149DE0B}" sibTransId="{242917E0-C579-4377-B157-6FCF2384C038}"/>
    <dgm:cxn modelId="{F80950D7-3DE6-9942-A239-B579E2E1A260}" type="presParOf" srcId="{391077E8-AF6B-884D-A26A-7E95ABE1F802}" destId="{06FEA91B-9DE0-F84F-89F3-E1731B49D7A7}" srcOrd="0" destOrd="0" presId="urn:microsoft.com/office/officeart/2008/layout/LinedList"/>
    <dgm:cxn modelId="{3E0C4422-FEB0-BF4D-8FD1-1DDA32D2BC78}" type="presParOf" srcId="{391077E8-AF6B-884D-A26A-7E95ABE1F802}" destId="{08648EAD-6ACE-B940-8117-9F57B88F2D5A}" srcOrd="1" destOrd="0" presId="urn:microsoft.com/office/officeart/2008/layout/LinedList"/>
    <dgm:cxn modelId="{E44D63E6-A014-564B-B243-9A5D5B5658DC}" type="presParOf" srcId="{08648EAD-6ACE-B940-8117-9F57B88F2D5A}" destId="{5E1FD793-3499-684A-A4B8-6211505F1951}" srcOrd="0" destOrd="0" presId="urn:microsoft.com/office/officeart/2008/layout/LinedList"/>
    <dgm:cxn modelId="{E30EE362-5BA1-7449-8204-D7C5B8CDB936}" type="presParOf" srcId="{08648EAD-6ACE-B940-8117-9F57B88F2D5A}" destId="{477189E3-1D99-3E4C-959A-3E618CA456F6}" srcOrd="1" destOrd="0" presId="urn:microsoft.com/office/officeart/2008/layout/LinedList"/>
    <dgm:cxn modelId="{14974F2B-CCE5-B041-912F-1B7866F0C571}" type="presParOf" srcId="{391077E8-AF6B-884D-A26A-7E95ABE1F802}" destId="{6BBFFCFF-6B51-0E48-9477-B6402893E8B2}" srcOrd="2" destOrd="0" presId="urn:microsoft.com/office/officeart/2008/layout/LinedList"/>
    <dgm:cxn modelId="{33584672-240F-084D-BF2A-7CDBCAF76B42}" type="presParOf" srcId="{391077E8-AF6B-884D-A26A-7E95ABE1F802}" destId="{50B82DB5-62C5-9F4B-AFC4-A14EAA65358C}" srcOrd="3" destOrd="0" presId="urn:microsoft.com/office/officeart/2008/layout/LinedList"/>
    <dgm:cxn modelId="{C550E92D-7D5A-0149-8D8F-02AD1A81A22D}" type="presParOf" srcId="{50B82DB5-62C5-9F4B-AFC4-A14EAA65358C}" destId="{2D93EF65-3119-DC48-8BEA-5B37E274C44A}" srcOrd="0" destOrd="0" presId="urn:microsoft.com/office/officeart/2008/layout/LinedList"/>
    <dgm:cxn modelId="{EE8834B7-56AE-344B-BA60-5CD9E9AD4077}" type="presParOf" srcId="{50B82DB5-62C5-9F4B-AFC4-A14EAA65358C}" destId="{56CC94E8-0B61-5D4F-B0AA-29E45AFB9383}" srcOrd="1" destOrd="0" presId="urn:microsoft.com/office/officeart/2008/layout/LinedList"/>
    <dgm:cxn modelId="{E7A86930-ADCC-3E4E-9A12-5D21911B83A5}" type="presParOf" srcId="{391077E8-AF6B-884D-A26A-7E95ABE1F802}" destId="{0C07BED7-1AA4-1844-9094-2F7E5D5CDBAC}" srcOrd="4" destOrd="0" presId="urn:microsoft.com/office/officeart/2008/layout/LinedList"/>
    <dgm:cxn modelId="{21BD7D11-0242-6043-ABF7-329CA25611CC}" type="presParOf" srcId="{391077E8-AF6B-884D-A26A-7E95ABE1F802}" destId="{67D28100-AE39-7447-8FE8-BF9AB39A5718}" srcOrd="5" destOrd="0" presId="urn:microsoft.com/office/officeart/2008/layout/LinedList"/>
    <dgm:cxn modelId="{A3358B7B-D446-6246-89E3-5DB0BFA36A6B}" type="presParOf" srcId="{67D28100-AE39-7447-8FE8-BF9AB39A5718}" destId="{E2A1BAEA-480A-8445-9051-977DBF362BC1}" srcOrd="0" destOrd="0" presId="urn:microsoft.com/office/officeart/2008/layout/LinedList"/>
    <dgm:cxn modelId="{6AB2C375-79DC-4840-8B17-FAAFC241A9A1}" type="presParOf" srcId="{67D28100-AE39-7447-8FE8-BF9AB39A5718}" destId="{D6661EDB-FD3E-2B40-B5FB-9D04123D6189}" srcOrd="1" destOrd="0" presId="urn:microsoft.com/office/officeart/2008/layout/LinedList"/>
    <dgm:cxn modelId="{23324D09-8522-4D46-8865-BC83A8357E4F}" type="presParOf" srcId="{391077E8-AF6B-884D-A26A-7E95ABE1F802}" destId="{D51D9ABB-AAAB-E74F-823C-0DA5AC84E1A1}" srcOrd="6" destOrd="0" presId="urn:microsoft.com/office/officeart/2008/layout/LinedList"/>
    <dgm:cxn modelId="{91D5A503-3271-DF49-BB38-184D41631565}" type="presParOf" srcId="{391077E8-AF6B-884D-A26A-7E95ABE1F802}" destId="{22A70FCC-17D3-654A-BB2B-7863A308B7F8}" srcOrd="7" destOrd="0" presId="urn:microsoft.com/office/officeart/2008/layout/LinedList"/>
    <dgm:cxn modelId="{78F29B63-8540-7544-BDA7-ACF47B5865D9}" type="presParOf" srcId="{22A70FCC-17D3-654A-BB2B-7863A308B7F8}" destId="{AC810231-1E55-0046-A42C-01F365BC2D2A}" srcOrd="0" destOrd="0" presId="urn:microsoft.com/office/officeart/2008/layout/LinedList"/>
    <dgm:cxn modelId="{F57D2E32-CE0E-C046-BE2B-3DB982C0BCA4}" type="presParOf" srcId="{22A70FCC-17D3-654A-BB2B-7863A308B7F8}" destId="{C064D5A8-EF7D-5840-BE87-C3AF27C2F3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C6F5C-11F1-FF48-A808-6CB822657E51}">
      <dsp:nvSpPr>
        <dsp:cNvPr id="0" name=""/>
        <dsp:cNvSpPr/>
      </dsp:nvSpPr>
      <dsp:spPr>
        <a:xfrm>
          <a:off x="10079667" y="3075673"/>
          <a:ext cx="729179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729179" y="236486"/>
              </a:lnTo>
              <a:lnTo>
                <a:pt x="729179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EE1141-657D-1143-80FD-5DA9B33FE550}">
      <dsp:nvSpPr>
        <dsp:cNvPr id="0" name=""/>
        <dsp:cNvSpPr/>
      </dsp:nvSpPr>
      <dsp:spPr>
        <a:xfrm>
          <a:off x="9350488" y="3075673"/>
          <a:ext cx="729179" cy="347023"/>
        </a:xfrm>
        <a:custGeom>
          <a:avLst/>
          <a:gdLst/>
          <a:ahLst/>
          <a:cxnLst/>
          <a:rect l="0" t="0" r="0" b="0"/>
          <a:pathLst>
            <a:path>
              <a:moveTo>
                <a:pt x="729179" y="0"/>
              </a:moveTo>
              <a:lnTo>
                <a:pt x="729179" y="236486"/>
              </a:lnTo>
              <a:lnTo>
                <a:pt x="0" y="236486"/>
              </a:lnTo>
              <a:lnTo>
                <a:pt x="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36D60-9B8F-A247-85A9-1CB9810AEC57}">
      <dsp:nvSpPr>
        <dsp:cNvPr id="0" name=""/>
        <dsp:cNvSpPr/>
      </dsp:nvSpPr>
      <dsp:spPr>
        <a:xfrm>
          <a:off x="6069180" y="1970967"/>
          <a:ext cx="4010486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4010486" y="236486"/>
              </a:lnTo>
              <a:lnTo>
                <a:pt x="4010486" y="34702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C1F37-682A-9F45-9EE3-E64C0CF44E9F}">
      <dsp:nvSpPr>
        <dsp:cNvPr id="0" name=""/>
        <dsp:cNvSpPr/>
      </dsp:nvSpPr>
      <dsp:spPr>
        <a:xfrm>
          <a:off x="6069180" y="1970967"/>
          <a:ext cx="1822948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1822948" y="236486"/>
              </a:lnTo>
              <a:lnTo>
                <a:pt x="1822948" y="34702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214F7-8422-3246-92BE-5D66D82626B9}">
      <dsp:nvSpPr>
        <dsp:cNvPr id="0" name=""/>
        <dsp:cNvSpPr/>
      </dsp:nvSpPr>
      <dsp:spPr>
        <a:xfrm>
          <a:off x="6433770" y="3075673"/>
          <a:ext cx="1458358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1458358" y="236486"/>
              </a:lnTo>
              <a:lnTo>
                <a:pt x="1458358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A025E-727B-8944-A6FE-F9CC985F6D97}">
      <dsp:nvSpPr>
        <dsp:cNvPr id="0" name=""/>
        <dsp:cNvSpPr/>
      </dsp:nvSpPr>
      <dsp:spPr>
        <a:xfrm>
          <a:off x="6388050" y="3075673"/>
          <a:ext cx="91440" cy="347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35E7B-259B-1349-9940-E23663205B6D}">
      <dsp:nvSpPr>
        <dsp:cNvPr id="0" name=""/>
        <dsp:cNvSpPr/>
      </dsp:nvSpPr>
      <dsp:spPr>
        <a:xfrm>
          <a:off x="4975411" y="3075673"/>
          <a:ext cx="1458358" cy="347023"/>
        </a:xfrm>
        <a:custGeom>
          <a:avLst/>
          <a:gdLst/>
          <a:ahLst/>
          <a:cxnLst/>
          <a:rect l="0" t="0" r="0" b="0"/>
          <a:pathLst>
            <a:path>
              <a:moveTo>
                <a:pt x="1458358" y="0"/>
              </a:moveTo>
              <a:lnTo>
                <a:pt x="1458358" y="236486"/>
              </a:lnTo>
              <a:lnTo>
                <a:pt x="0" y="236486"/>
              </a:lnTo>
              <a:lnTo>
                <a:pt x="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24B16-FEA9-DB40-A52C-937C18F4BB66}">
      <dsp:nvSpPr>
        <dsp:cNvPr id="0" name=""/>
        <dsp:cNvSpPr/>
      </dsp:nvSpPr>
      <dsp:spPr>
        <a:xfrm>
          <a:off x="6069180" y="1970967"/>
          <a:ext cx="364589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364589" y="236486"/>
              </a:lnTo>
              <a:lnTo>
                <a:pt x="364589" y="34702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5A588-7AA4-3644-8A12-D13D8F025C40}">
      <dsp:nvSpPr>
        <dsp:cNvPr id="0" name=""/>
        <dsp:cNvSpPr/>
      </dsp:nvSpPr>
      <dsp:spPr>
        <a:xfrm>
          <a:off x="3471332" y="4180380"/>
          <a:ext cx="91440" cy="347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B6F5D-2989-BF42-9AD4-BCD28B97BAEC}">
      <dsp:nvSpPr>
        <dsp:cNvPr id="0" name=""/>
        <dsp:cNvSpPr/>
      </dsp:nvSpPr>
      <dsp:spPr>
        <a:xfrm>
          <a:off x="2058693" y="3075673"/>
          <a:ext cx="1458358" cy="347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86"/>
              </a:lnTo>
              <a:lnTo>
                <a:pt x="1458358" y="236486"/>
              </a:lnTo>
              <a:lnTo>
                <a:pt x="1458358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D698D2-72C3-AC40-8C72-E7B6A2C9D81D}">
      <dsp:nvSpPr>
        <dsp:cNvPr id="0" name=""/>
        <dsp:cNvSpPr/>
      </dsp:nvSpPr>
      <dsp:spPr>
        <a:xfrm>
          <a:off x="2012973" y="4180380"/>
          <a:ext cx="91440" cy="347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07405-9E85-634A-9F52-5FE5EA402A86}">
      <dsp:nvSpPr>
        <dsp:cNvPr id="0" name=""/>
        <dsp:cNvSpPr/>
      </dsp:nvSpPr>
      <dsp:spPr>
        <a:xfrm>
          <a:off x="2012973" y="3075673"/>
          <a:ext cx="91440" cy="347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1837E-994D-3242-A8C7-030EC73534FA}">
      <dsp:nvSpPr>
        <dsp:cNvPr id="0" name=""/>
        <dsp:cNvSpPr/>
      </dsp:nvSpPr>
      <dsp:spPr>
        <a:xfrm>
          <a:off x="554614" y="4180380"/>
          <a:ext cx="91440" cy="347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1E5AD-2593-B44A-BFAF-EE8BF0DB332A}">
      <dsp:nvSpPr>
        <dsp:cNvPr id="0" name=""/>
        <dsp:cNvSpPr/>
      </dsp:nvSpPr>
      <dsp:spPr>
        <a:xfrm>
          <a:off x="600334" y="3075673"/>
          <a:ext cx="1458358" cy="347023"/>
        </a:xfrm>
        <a:custGeom>
          <a:avLst/>
          <a:gdLst/>
          <a:ahLst/>
          <a:cxnLst/>
          <a:rect l="0" t="0" r="0" b="0"/>
          <a:pathLst>
            <a:path>
              <a:moveTo>
                <a:pt x="1458358" y="0"/>
              </a:moveTo>
              <a:lnTo>
                <a:pt x="1458358" y="236486"/>
              </a:lnTo>
              <a:lnTo>
                <a:pt x="0" y="236486"/>
              </a:lnTo>
              <a:lnTo>
                <a:pt x="0" y="3470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750A2-8021-5343-B94F-4162A89F4335}">
      <dsp:nvSpPr>
        <dsp:cNvPr id="0" name=""/>
        <dsp:cNvSpPr/>
      </dsp:nvSpPr>
      <dsp:spPr>
        <a:xfrm>
          <a:off x="2058693" y="1970967"/>
          <a:ext cx="4010486" cy="347023"/>
        </a:xfrm>
        <a:custGeom>
          <a:avLst/>
          <a:gdLst/>
          <a:ahLst/>
          <a:cxnLst/>
          <a:rect l="0" t="0" r="0" b="0"/>
          <a:pathLst>
            <a:path>
              <a:moveTo>
                <a:pt x="4010486" y="0"/>
              </a:moveTo>
              <a:lnTo>
                <a:pt x="4010486" y="236486"/>
              </a:lnTo>
              <a:lnTo>
                <a:pt x="0" y="236486"/>
              </a:lnTo>
              <a:lnTo>
                <a:pt x="0" y="34702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E44AA-3A9A-9E4B-8FC8-17CAAF046CF8}">
      <dsp:nvSpPr>
        <dsp:cNvPr id="0" name=""/>
        <dsp:cNvSpPr/>
      </dsp:nvSpPr>
      <dsp:spPr>
        <a:xfrm>
          <a:off x="5472579" y="1213283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F83E4-4FBF-3449-8F93-B5E39B5D044D}">
      <dsp:nvSpPr>
        <dsp:cNvPr id="0" name=""/>
        <dsp:cNvSpPr/>
      </dsp:nvSpPr>
      <dsp:spPr>
        <a:xfrm>
          <a:off x="5605157" y="1339232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Dyspnea</a:t>
          </a:r>
        </a:p>
      </dsp:txBody>
      <dsp:txXfrm>
        <a:off x="5627349" y="1361424"/>
        <a:ext cx="1148818" cy="713299"/>
      </dsp:txXfrm>
    </dsp:sp>
    <dsp:sp modelId="{5E875966-E6E8-5348-AA43-E6EF60F74621}">
      <dsp:nvSpPr>
        <dsp:cNvPr id="0" name=""/>
        <dsp:cNvSpPr/>
      </dsp:nvSpPr>
      <dsp:spPr>
        <a:xfrm>
          <a:off x="1462092" y="2317990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BF6B8-91E4-BF4E-92AE-AED9A7AC286A}">
      <dsp:nvSpPr>
        <dsp:cNvPr id="0" name=""/>
        <dsp:cNvSpPr/>
      </dsp:nvSpPr>
      <dsp:spPr>
        <a:xfrm>
          <a:off x="1594670" y="2443939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Pulmonary</a:t>
          </a:r>
        </a:p>
      </dsp:txBody>
      <dsp:txXfrm>
        <a:off x="1616862" y="2466131"/>
        <a:ext cx="1148818" cy="713299"/>
      </dsp:txXfrm>
    </dsp:sp>
    <dsp:sp modelId="{4D5B2344-74BA-F340-91FA-A7707A41B3AC}">
      <dsp:nvSpPr>
        <dsp:cNvPr id="0" name=""/>
        <dsp:cNvSpPr/>
      </dsp:nvSpPr>
      <dsp:spPr>
        <a:xfrm>
          <a:off x="3733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31016-BB0E-F147-A562-0E4FEEF1178B}">
      <dsp:nvSpPr>
        <dsp:cNvPr id="0" name=""/>
        <dsp:cNvSpPr/>
      </dsp:nvSpPr>
      <dsp:spPr>
        <a:xfrm>
          <a:off x="136311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Parenchymal/Pleural</a:t>
          </a:r>
        </a:p>
      </dsp:txBody>
      <dsp:txXfrm>
        <a:off x="158503" y="3570838"/>
        <a:ext cx="1148818" cy="713299"/>
      </dsp:txXfrm>
    </dsp:sp>
    <dsp:sp modelId="{646A9A96-AA6B-5041-B13C-332EEEF1576C}">
      <dsp:nvSpPr>
        <dsp:cNvPr id="0" name=""/>
        <dsp:cNvSpPr/>
      </dsp:nvSpPr>
      <dsp:spPr>
        <a:xfrm>
          <a:off x="3733" y="4527403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50823-86A2-9142-9C48-C4E607D6DCF1}">
      <dsp:nvSpPr>
        <dsp:cNvPr id="0" name=""/>
        <dsp:cNvSpPr/>
      </dsp:nvSpPr>
      <dsp:spPr>
        <a:xfrm>
          <a:off x="136311" y="4653352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PNA, Effusion, Malignancy</a:t>
          </a:r>
        </a:p>
      </dsp:txBody>
      <dsp:txXfrm>
        <a:off x="158503" y="4675544"/>
        <a:ext cx="1148818" cy="713299"/>
      </dsp:txXfrm>
    </dsp:sp>
    <dsp:sp modelId="{28726941-B10C-D449-9BA0-71590851070F}">
      <dsp:nvSpPr>
        <dsp:cNvPr id="0" name=""/>
        <dsp:cNvSpPr/>
      </dsp:nvSpPr>
      <dsp:spPr>
        <a:xfrm>
          <a:off x="1462092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26BF2-C600-0544-9843-36A4E7F5F13F}">
      <dsp:nvSpPr>
        <dsp:cNvPr id="0" name=""/>
        <dsp:cNvSpPr/>
      </dsp:nvSpPr>
      <dsp:spPr>
        <a:xfrm>
          <a:off x="1594670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Airway</a:t>
          </a:r>
        </a:p>
      </dsp:txBody>
      <dsp:txXfrm>
        <a:off x="1616862" y="3570838"/>
        <a:ext cx="1148818" cy="713299"/>
      </dsp:txXfrm>
    </dsp:sp>
    <dsp:sp modelId="{A092761E-3F47-E746-9918-BBA586FE4040}">
      <dsp:nvSpPr>
        <dsp:cNvPr id="0" name=""/>
        <dsp:cNvSpPr/>
      </dsp:nvSpPr>
      <dsp:spPr>
        <a:xfrm>
          <a:off x="1462092" y="4527403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BF29A-4A19-1349-AF11-D89D57E71DDA}">
      <dsp:nvSpPr>
        <dsp:cNvPr id="0" name=""/>
        <dsp:cNvSpPr/>
      </dsp:nvSpPr>
      <dsp:spPr>
        <a:xfrm>
          <a:off x="1594670" y="4653352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COPD, Asthma</a:t>
          </a:r>
        </a:p>
      </dsp:txBody>
      <dsp:txXfrm>
        <a:off x="1616862" y="4675544"/>
        <a:ext cx="1148818" cy="713299"/>
      </dsp:txXfrm>
    </dsp:sp>
    <dsp:sp modelId="{CE3DD1CB-90B7-8E47-B499-C3C9FA48F148}">
      <dsp:nvSpPr>
        <dsp:cNvPr id="0" name=""/>
        <dsp:cNvSpPr/>
      </dsp:nvSpPr>
      <dsp:spPr>
        <a:xfrm>
          <a:off x="2920451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D5C00-CF04-5641-8B07-828D0840CD9E}">
      <dsp:nvSpPr>
        <dsp:cNvPr id="0" name=""/>
        <dsp:cNvSpPr/>
      </dsp:nvSpPr>
      <dsp:spPr>
        <a:xfrm>
          <a:off x="3053029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Vascular</a:t>
          </a:r>
        </a:p>
      </dsp:txBody>
      <dsp:txXfrm>
        <a:off x="3075221" y="3570838"/>
        <a:ext cx="1148818" cy="713299"/>
      </dsp:txXfrm>
    </dsp:sp>
    <dsp:sp modelId="{3A2A7FDE-38FA-CB4E-8A25-A990B91E66D7}">
      <dsp:nvSpPr>
        <dsp:cNvPr id="0" name=""/>
        <dsp:cNvSpPr/>
      </dsp:nvSpPr>
      <dsp:spPr>
        <a:xfrm>
          <a:off x="2920451" y="4527403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7B548-062A-AD4A-AD87-CBDEB151D177}">
      <dsp:nvSpPr>
        <dsp:cNvPr id="0" name=""/>
        <dsp:cNvSpPr/>
      </dsp:nvSpPr>
      <dsp:spPr>
        <a:xfrm>
          <a:off x="3053029" y="4653352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PE,PHTN</a:t>
          </a:r>
        </a:p>
      </dsp:txBody>
      <dsp:txXfrm>
        <a:off x="3075221" y="4675544"/>
        <a:ext cx="1148818" cy="713299"/>
      </dsp:txXfrm>
    </dsp:sp>
    <dsp:sp modelId="{7F4C1808-C6C4-9948-A3F7-2C2AF6990BB9}">
      <dsp:nvSpPr>
        <dsp:cNvPr id="0" name=""/>
        <dsp:cNvSpPr/>
      </dsp:nvSpPr>
      <dsp:spPr>
        <a:xfrm>
          <a:off x="5837169" y="2317990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C1A40-8525-5941-B85B-FBC728BEA63D}">
      <dsp:nvSpPr>
        <dsp:cNvPr id="0" name=""/>
        <dsp:cNvSpPr/>
      </dsp:nvSpPr>
      <dsp:spPr>
        <a:xfrm>
          <a:off x="5969747" y="2443939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Cardiac</a:t>
          </a:r>
        </a:p>
      </dsp:txBody>
      <dsp:txXfrm>
        <a:off x="5991939" y="2466131"/>
        <a:ext cx="1148818" cy="713299"/>
      </dsp:txXfrm>
    </dsp:sp>
    <dsp:sp modelId="{6BD764BE-71F9-E849-BB68-00C643EDC096}">
      <dsp:nvSpPr>
        <dsp:cNvPr id="0" name=""/>
        <dsp:cNvSpPr/>
      </dsp:nvSpPr>
      <dsp:spPr>
        <a:xfrm>
          <a:off x="4378810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80667-B757-BF44-ABAB-BFEFC63FDD33}">
      <dsp:nvSpPr>
        <dsp:cNvPr id="0" name=""/>
        <dsp:cNvSpPr/>
      </dsp:nvSpPr>
      <dsp:spPr>
        <a:xfrm>
          <a:off x="4511388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MI</a:t>
          </a:r>
        </a:p>
      </dsp:txBody>
      <dsp:txXfrm>
        <a:off x="4533580" y="3570838"/>
        <a:ext cx="1148818" cy="713299"/>
      </dsp:txXfrm>
    </dsp:sp>
    <dsp:sp modelId="{ECAC5FDF-DA1D-1344-9FA3-D71B1CAFB9BE}">
      <dsp:nvSpPr>
        <dsp:cNvPr id="0" name=""/>
        <dsp:cNvSpPr/>
      </dsp:nvSpPr>
      <dsp:spPr>
        <a:xfrm>
          <a:off x="5837169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999BC-CF07-E845-9FF9-F6E06E599904}">
      <dsp:nvSpPr>
        <dsp:cNvPr id="0" name=""/>
        <dsp:cNvSpPr/>
      </dsp:nvSpPr>
      <dsp:spPr>
        <a:xfrm>
          <a:off x="5969747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Heart Failure</a:t>
          </a:r>
        </a:p>
      </dsp:txBody>
      <dsp:txXfrm>
        <a:off x="5991939" y="3570838"/>
        <a:ext cx="1148818" cy="713299"/>
      </dsp:txXfrm>
    </dsp:sp>
    <dsp:sp modelId="{7BEEB89D-4601-564A-AE3C-9DB4D1AFC658}">
      <dsp:nvSpPr>
        <dsp:cNvPr id="0" name=""/>
        <dsp:cNvSpPr/>
      </dsp:nvSpPr>
      <dsp:spPr>
        <a:xfrm>
          <a:off x="7295527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220BC-B4CD-C343-B366-1A008EB43D71}">
      <dsp:nvSpPr>
        <dsp:cNvPr id="0" name=""/>
        <dsp:cNvSpPr/>
      </dsp:nvSpPr>
      <dsp:spPr>
        <a:xfrm>
          <a:off x="7428105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Arrhythmias</a:t>
          </a:r>
        </a:p>
      </dsp:txBody>
      <dsp:txXfrm>
        <a:off x="7450297" y="3570838"/>
        <a:ext cx="1148818" cy="713299"/>
      </dsp:txXfrm>
    </dsp:sp>
    <dsp:sp modelId="{00501DC6-5566-1245-B74F-F577DC0493A4}">
      <dsp:nvSpPr>
        <dsp:cNvPr id="0" name=""/>
        <dsp:cNvSpPr/>
      </dsp:nvSpPr>
      <dsp:spPr>
        <a:xfrm>
          <a:off x="7295527" y="2317990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F20E7-23BC-5D46-ACC5-BB370CEE35F2}">
      <dsp:nvSpPr>
        <dsp:cNvPr id="0" name=""/>
        <dsp:cNvSpPr/>
      </dsp:nvSpPr>
      <dsp:spPr>
        <a:xfrm>
          <a:off x="7428105" y="2443939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Chest wall</a:t>
          </a:r>
        </a:p>
      </dsp:txBody>
      <dsp:txXfrm>
        <a:off x="7450297" y="2466131"/>
        <a:ext cx="1148818" cy="713299"/>
      </dsp:txXfrm>
    </dsp:sp>
    <dsp:sp modelId="{AC325A5B-760C-3347-AF22-72C105B50D7E}">
      <dsp:nvSpPr>
        <dsp:cNvPr id="0" name=""/>
        <dsp:cNvSpPr/>
      </dsp:nvSpPr>
      <dsp:spPr>
        <a:xfrm>
          <a:off x="9483066" y="2317990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40911-9A2B-DD4D-81F7-075C734A8E36}">
      <dsp:nvSpPr>
        <dsp:cNvPr id="0" name=""/>
        <dsp:cNvSpPr/>
      </dsp:nvSpPr>
      <dsp:spPr>
        <a:xfrm>
          <a:off x="9615644" y="2443939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Toxic/Metabolic</a:t>
          </a:r>
        </a:p>
      </dsp:txBody>
      <dsp:txXfrm>
        <a:off x="9637836" y="2466131"/>
        <a:ext cx="1148818" cy="713299"/>
      </dsp:txXfrm>
    </dsp:sp>
    <dsp:sp modelId="{73A44001-C91A-804B-A6C3-C897C650E53C}">
      <dsp:nvSpPr>
        <dsp:cNvPr id="0" name=""/>
        <dsp:cNvSpPr/>
      </dsp:nvSpPr>
      <dsp:spPr>
        <a:xfrm>
          <a:off x="8753886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336D5-33D1-0C4B-A8DF-84E76A0ACE77}">
      <dsp:nvSpPr>
        <dsp:cNvPr id="0" name=""/>
        <dsp:cNvSpPr/>
      </dsp:nvSpPr>
      <dsp:spPr>
        <a:xfrm>
          <a:off x="8886464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Sepsis</a:t>
          </a:r>
        </a:p>
      </dsp:txBody>
      <dsp:txXfrm>
        <a:off x="8908656" y="3570838"/>
        <a:ext cx="1148818" cy="713299"/>
      </dsp:txXfrm>
    </dsp:sp>
    <dsp:sp modelId="{7A5B2896-1A80-1E4E-B7DA-695FD667E93C}">
      <dsp:nvSpPr>
        <dsp:cNvPr id="0" name=""/>
        <dsp:cNvSpPr/>
      </dsp:nvSpPr>
      <dsp:spPr>
        <a:xfrm>
          <a:off x="10212245" y="3422696"/>
          <a:ext cx="1193202" cy="757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59F8F-742C-7C4D-A2A1-6C2E19C08391}">
      <dsp:nvSpPr>
        <dsp:cNvPr id="0" name=""/>
        <dsp:cNvSpPr/>
      </dsp:nvSpPr>
      <dsp:spPr>
        <a:xfrm>
          <a:off x="10344823" y="3548646"/>
          <a:ext cx="1193202" cy="757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DKA</a:t>
          </a:r>
        </a:p>
      </dsp:txBody>
      <dsp:txXfrm>
        <a:off x="10367015" y="3570838"/>
        <a:ext cx="1148818" cy="713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0F633-6D99-6D45-8480-8181755D7046}">
      <dsp:nvSpPr>
        <dsp:cNvPr id="0" name=""/>
        <dsp:cNvSpPr/>
      </dsp:nvSpPr>
      <dsp:spPr>
        <a:xfrm>
          <a:off x="853" y="21822"/>
          <a:ext cx="3457633" cy="4149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In HF, decreased number of functioning glomeruli, increased neurohormonal activation decreases RBF, increased abdominal pressure, decreased splanchnic capacitance and congestion decrease GFR </a:t>
          </a:r>
          <a:endParaRPr lang="en-US" sz="1700" kern="1200"/>
        </a:p>
      </dsp:txBody>
      <dsp:txXfrm>
        <a:off x="853" y="1681486"/>
        <a:ext cx="3457633" cy="2489496"/>
      </dsp:txXfrm>
    </dsp:sp>
    <dsp:sp modelId="{CF00EAD7-35E4-054C-A206-EEEE857DD331}">
      <dsp:nvSpPr>
        <dsp:cNvPr id="0" name=""/>
        <dsp:cNvSpPr/>
      </dsp:nvSpPr>
      <dsp:spPr>
        <a:xfrm>
          <a:off x="853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53" y="21822"/>
        <a:ext cx="3457633" cy="1659664"/>
      </dsp:txXfrm>
    </dsp:sp>
    <dsp:sp modelId="{4E397C59-54A2-0541-BD43-613DEDD126F4}">
      <dsp:nvSpPr>
        <dsp:cNvPr id="0" name=""/>
        <dsp:cNvSpPr/>
      </dsp:nvSpPr>
      <dsp:spPr>
        <a:xfrm>
          <a:off x="3735097" y="21822"/>
          <a:ext cx="3457633" cy="4149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In HF, Na and water and reabsorbed, increased FF means more proteins in the tubules, and NH activation (AG2) more Na reabsorption at the proximal tubule</a:t>
          </a:r>
          <a:endParaRPr lang="en-US" sz="1700" kern="1200"/>
        </a:p>
      </dsp:txBody>
      <dsp:txXfrm>
        <a:off x="3735097" y="1681486"/>
        <a:ext cx="3457633" cy="2489496"/>
      </dsp:txXfrm>
    </dsp:sp>
    <dsp:sp modelId="{FD4EE132-1DBA-0740-A4A1-6F89F64B6A8C}">
      <dsp:nvSpPr>
        <dsp:cNvPr id="0" name=""/>
        <dsp:cNvSpPr/>
      </dsp:nvSpPr>
      <dsp:spPr>
        <a:xfrm>
          <a:off x="3735097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735097" y="21822"/>
        <a:ext cx="3457633" cy="1659664"/>
      </dsp:txXfrm>
    </dsp:sp>
    <dsp:sp modelId="{B5A733F2-501A-184B-BAFF-E11AF021B746}">
      <dsp:nvSpPr>
        <dsp:cNvPr id="0" name=""/>
        <dsp:cNvSpPr/>
      </dsp:nvSpPr>
      <dsp:spPr>
        <a:xfrm>
          <a:off x="7469341" y="21822"/>
          <a:ext cx="3457633" cy="4149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At the loop of Henle: Less tubular fluid will be provided, NH activation, poor blood flow means less excretion of Na  </a:t>
          </a:r>
          <a:endParaRPr lang="en-US" sz="1700" kern="1200"/>
        </a:p>
      </dsp:txBody>
      <dsp:txXfrm>
        <a:off x="7469341" y="1681486"/>
        <a:ext cx="3457633" cy="2489496"/>
      </dsp:txXfrm>
    </dsp:sp>
    <dsp:sp modelId="{9B131846-3A10-CD41-9DF3-FFBC1D878B29}">
      <dsp:nvSpPr>
        <dsp:cNvPr id="0" name=""/>
        <dsp:cNvSpPr/>
      </dsp:nvSpPr>
      <dsp:spPr>
        <a:xfrm>
          <a:off x="7469341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469341" y="21822"/>
        <a:ext cx="3457633" cy="1659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B47E4-A457-4437-ACCF-AC5DD9888868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D3D00-0703-48A6-B2D7-9658D491970B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F58A4-F83D-4006-AD93-615240952621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Effective diuresis 4 steps: Ingestion and GI absorption, delivery to the kidney, secretion into tubule lumen, binding to transport protein</a:t>
          </a:r>
          <a:endParaRPr lang="en-US" sz="1700" kern="1200"/>
        </a:p>
      </dsp:txBody>
      <dsp:txXfrm>
        <a:off x="1057183" y="1805"/>
        <a:ext cx="9458416" cy="915310"/>
      </dsp:txXfrm>
    </dsp:sp>
    <dsp:sp modelId="{F356BA21-5C87-496D-AA4E-20FB5A07E5EE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6C4586-E1E6-4F9C-97C4-76AF8AE59A50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AAC9D-B84D-49DF-B780-43671AD22484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Absorption: Furosemide follows “flip flop kinetics”-absorption is slower than half life elimination, bioavailability 50% (bumetanide, toresamide 80%), loop diuretics have steep dose-response curves-once threshold is reached, quickly reaches a ceiling</a:t>
          </a:r>
          <a:endParaRPr lang="en-US" sz="1700" kern="1200"/>
        </a:p>
      </dsp:txBody>
      <dsp:txXfrm>
        <a:off x="1057183" y="1145944"/>
        <a:ext cx="9458416" cy="915310"/>
      </dsp:txXfrm>
    </dsp:sp>
    <dsp:sp modelId="{B572CAC6-4C47-4AD5-8381-56180C7B53E9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67230-2553-4DB2-A277-8A05F41F1FAD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88CD2-CF1C-471D-A922-B1C45D80BB2B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Once ceiling is reached, increasing the dose will not increase the maximal rate of natriuresis. In theory, dose increase will keep diuretic concentrations above the threshold for longer only </a:t>
          </a:r>
          <a:endParaRPr lang="en-US" sz="1700" kern="1200"/>
        </a:p>
      </dsp:txBody>
      <dsp:txXfrm>
        <a:off x="1057183" y="2290082"/>
        <a:ext cx="9458416" cy="915310"/>
      </dsp:txXfrm>
    </dsp:sp>
    <dsp:sp modelId="{69F01976-C393-4806-B4FF-A4D2F344D7B6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25113-7811-4195-B074-457328EF3187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10E23-AF37-4E86-97B2-0452767F6C98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Delivery: NKCC binding in thick ascending loop. Bound to proteins (albumin) so need to be secreted by proximal tubules (OAT1 and OAT3)</a:t>
          </a:r>
          <a:endParaRPr lang="en-US" sz="1700" kern="1200"/>
        </a:p>
      </dsp:txBody>
      <dsp:txXfrm>
        <a:off x="1057183" y="3434221"/>
        <a:ext cx="9458416" cy="915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EA91B-9DE0-F84F-89F3-E1731B49D7A7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FD793-3499-684A-A4B8-6211505F1951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Initial dosing: Long term loop diuretics, x2.5 home dose. If naive, 40-80mg IV BID reasonable starting. BID </a:t>
          </a:r>
          <a:r>
            <a:rPr lang="en-CA" sz="2100" kern="1200" dirty="0" err="1"/>
            <a:t>bc</a:t>
          </a:r>
          <a:r>
            <a:rPr lang="en-CA" sz="2100" kern="1200" dirty="0"/>
            <a:t> of post-diuresis Na retention </a:t>
          </a:r>
          <a:endParaRPr lang="en-US" sz="2100" kern="1200" dirty="0"/>
        </a:p>
      </dsp:txBody>
      <dsp:txXfrm>
        <a:off x="0" y="0"/>
        <a:ext cx="10515600" cy="1087834"/>
      </dsp:txXfrm>
    </dsp:sp>
    <dsp:sp modelId="{6BBFFCFF-6B51-0E48-9477-B6402893E8B2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3EF65-3119-DC48-8BEA-5B37E274C44A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Adjustment of dosing: guided by clinical response, UOP measured within 2hr, double the dose if not effective. Can monitor urine Na (if high </a:t>
          </a:r>
          <a:r>
            <a:rPr lang="en-CA" sz="2100" kern="1200" dirty="0" err="1"/>
            <a:t>ie</a:t>
          </a:r>
          <a:r>
            <a:rPr lang="en-CA" sz="2100" kern="1200" dirty="0"/>
            <a:t> more than 70, you have the right dose, increase frequency) </a:t>
          </a:r>
          <a:endParaRPr lang="en-US" sz="2100" kern="1200" dirty="0"/>
        </a:p>
      </dsp:txBody>
      <dsp:txXfrm>
        <a:off x="0" y="1087834"/>
        <a:ext cx="10515600" cy="1087834"/>
      </dsp:txXfrm>
    </dsp:sp>
    <dsp:sp modelId="{0C07BED7-1AA4-1844-9094-2F7E5D5CDBAC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1BAEA-480A-8445-9051-977DBF362BC1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Increase in serum creatinine: varies, clinical context key, current data shows this is transient and associated with similar or even better long term outcomes in the setting of effective decongestion </a:t>
          </a:r>
          <a:endParaRPr lang="en-US" sz="2100" kern="1200" dirty="0"/>
        </a:p>
      </dsp:txBody>
      <dsp:txXfrm>
        <a:off x="0" y="2175669"/>
        <a:ext cx="10515600" cy="1087834"/>
      </dsp:txXfrm>
    </dsp:sp>
    <dsp:sp modelId="{D51D9ABB-AAAB-E74F-823C-0DA5AC84E1A1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810231-1E55-0046-A42C-01F365BC2D2A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/>
            <a:t>Resistance: Combination nephron blockade, thiazide like diuretic (metolazone), beware of electrolyte imbalances</a:t>
          </a:r>
          <a:endParaRPr lang="en-US" sz="2100" kern="1200"/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01C1B-09E2-4D46-A36F-FBDB1B849373}" type="datetimeFigureOut">
              <a:rPr lang="en-US" smtClean="0"/>
              <a:t>3/17/26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DFA61-C85C-354B-9A28-AFC2028ED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3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would you approach this common problem?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Anything you want to ask on history?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92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 is off his baseline, highlight NT Pro BNP for age (50-75 &gt;900, &gt;75 &gt;1800)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33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Started on Lasix 40mg IV BID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39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would you approach this? </a:t>
            </a:r>
          </a:p>
          <a:p>
            <a:r>
              <a:rPr lang="en-US" dirty="0"/>
              <a:t>It was decided to hold diuresis for one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69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reintroducing </a:t>
            </a:r>
            <a:r>
              <a:rPr lang="en-US" dirty="0" err="1"/>
              <a:t>lasix</a:t>
            </a:r>
            <a:r>
              <a:rPr lang="en-US" dirty="0"/>
              <a:t> at higher doses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99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Hypochloremic</a:t>
            </a:r>
            <a:r>
              <a:rPr lang="en-US" dirty="0"/>
              <a:t> Alkalosis: Loop diuretics inhibit NKCC2, when less Cl- is delivered to the lumen, reduced inhibition loops are less effective. </a:t>
            </a:r>
          </a:p>
          <a:p>
            <a:endParaRPr lang="en-US" dirty="0"/>
          </a:p>
          <a:p>
            <a:r>
              <a:rPr lang="en-US" dirty="0"/>
              <a:t>Also enhanced distal sodium reabsorption (Pendrin is upregulated Cl-/HCO3 exchanger in the collecting duct)</a:t>
            </a:r>
          </a:p>
          <a:p>
            <a:endParaRPr lang="en-US" dirty="0"/>
          </a:p>
          <a:p>
            <a:r>
              <a:rPr lang="en-US" dirty="0"/>
              <a:t>RAAS is activated! Low Cl- at the macula </a:t>
            </a:r>
            <a:r>
              <a:rPr lang="en-US" dirty="0" err="1"/>
              <a:t>densa</a:t>
            </a:r>
            <a:r>
              <a:rPr lang="en-US" dirty="0"/>
              <a:t> stimulated renin release independent of sodium</a:t>
            </a:r>
          </a:p>
          <a:p>
            <a:endParaRPr lang="en-US" dirty="0"/>
          </a:p>
          <a:p>
            <a:r>
              <a:rPr lang="en-US" dirty="0" err="1"/>
              <a:t>Dont</a:t>
            </a:r>
            <a:r>
              <a:rPr lang="en-US" dirty="0"/>
              <a:t> forget Cl- is a permissive anion for diuresis, without it sodium is reabsorbed with bicarb or via </a:t>
            </a:r>
            <a:r>
              <a:rPr lang="en-US" dirty="0" err="1"/>
              <a:t>alterate</a:t>
            </a:r>
            <a:r>
              <a:rPr lang="en-US" dirty="0"/>
              <a:t> pathways!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3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Randomized double blind controlled trial, 308 patients hospitalized with AHF and signs of congestion.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DFA61-C85C-354B-9A28-AFC2028EDD5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C7F7-7D60-1A05-DBBC-62697DA76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4ED44-C6A0-88FB-5D17-FC479608B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D6ECE-CC98-49D3-4E41-768A450F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6E27B-4A21-7C3C-E62D-15E0E28F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2315A-1E9E-4191-257C-38569AAA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253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0A9B-3CA8-2FC7-912D-1D7E06809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4670-A70E-894E-841A-45FC711B6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4A5F8-A1F0-A01F-407C-3F737B3D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0FB55-B572-8D5B-8480-711EC74E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8D147-D655-CBEF-D301-F2A132E5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614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7CC7-808A-FB25-2500-39500BDBC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8A934-C2C7-1663-E6CA-0E0404EDA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031C-73ED-2902-93DC-53B3F08E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D6D39-DD8D-CE74-0BE9-395B54A0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BDFBE-4F70-8080-C4B0-3D3B847B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25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591D-5B08-2DB2-4F66-F2DA8D4CB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3C10-CFAD-8565-3364-7938B7177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80B56-C6F2-0F45-A84C-08621819B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E9028-369D-A86D-C0B0-7ABAB16D6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1B3F6-3D18-863B-6983-F0DDB95D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3294-7F71-69A3-E1B7-E238C899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74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F5A56-0EF7-3ABE-0D56-205D6F82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AA18E-DFEB-12AE-3F37-BEBC09258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EE38A-3986-8ED0-6733-9D553203D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F16ED-5BA6-0BB0-E09C-502D09F94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1A5B7-6757-9B21-51AB-471C8123C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318CED-E9D1-19B2-B2A4-0D5B18DB7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6335B5-9C91-6C53-797F-4DF870B7A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F63942-28BA-2A1B-773B-74CD51E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392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7618-00CD-7B3E-8920-B8C9534AE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8ABF3-9FC3-7862-7C72-146FEC71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B15EF-429F-D8EC-2C23-9795A3D8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78CC3-672B-1BDB-1D7F-7C2F71E2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73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873B8-3367-48E9-E491-DA8B69966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FDE38-A9B6-0E0C-91E6-40824177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6916E-6CD4-32BD-B9D0-43CFF8C3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70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1BC42-EB46-858D-EC1C-3D4100E2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9BF7F-9C13-4B2E-3056-F2D4D9E13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32D29-BF35-F86D-91E8-35EEB55E8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CFA93-7301-31C7-5B63-99C5E59F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09D72-5F67-47A8-BD5F-ABAFCB52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FD491-E6DE-B0FC-A7D2-9CCCF3B7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111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F2D3E-AC9A-5F02-79F8-2E5F5DA0E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634E6-52C3-9874-4F08-BBD051DE4D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D1016-3615-8E44-DF11-BDEDE631E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63FF5-6EF2-D1B3-849D-C17C86C44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BEB46-DBA1-6A95-7D24-F08C3BC06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1B5C-2266-0555-ED30-C49F9F43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606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ABC-3B6C-5F5F-A61E-E55AAABE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05BC7-E024-6498-80C6-98739E14D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A9B1E-6885-BF91-FA99-229C49151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8A006-DA8A-4937-5970-AD0FB4D6E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D9DB6-9E35-8D40-EB9F-B09E13E4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49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D1441F-A0AA-66A5-C6E1-66FEF5690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B6C8B-DAAC-4C1A-E973-07BC7DD92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E9042-0978-0907-84CA-D41865DA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0F145-FFB6-3E9D-AB08-15AEA6C8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3FDFF-B961-A5E3-405B-86147E46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956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A44762-3844-D6E8-8298-95DC76F7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A20B-31B8-109F-01B0-CC4D45661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FD901-FC45-BD98-2916-1A0AE1594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8E3CA6-A7D4-42BA-98D1-E6827F7A5642}" type="datetimeFigureOut">
              <a:rPr lang="en-CA" smtClean="0"/>
              <a:t>2026-03-17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BD34E-6CA5-D17A-FBB6-4E21B349D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0C6DC-655D-3E1F-7580-5FFF0C52A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092BF7-2C32-4FAA-B449-7FAAF8ABF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215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BC3A-0BCD-C64D-F1BE-7BDAA916D7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Noon Report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19407-ECAA-5D7A-04E6-BA547C907A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Mo </a:t>
            </a:r>
            <a:r>
              <a:rPr lang="en-CA" dirty="0" err="1"/>
              <a:t>Alfadhalah</a:t>
            </a:r>
            <a:r>
              <a:rPr lang="en-CA" dirty="0"/>
              <a:t> </a:t>
            </a:r>
          </a:p>
          <a:p>
            <a:r>
              <a:rPr lang="en-CA" dirty="0"/>
              <a:t>VGH LMR</a:t>
            </a:r>
          </a:p>
        </p:txBody>
      </p:sp>
    </p:spTree>
    <p:extLst>
      <p:ext uri="{BB962C8B-B14F-4D97-AF65-F5344CB8AC3E}">
        <p14:creationId xmlns:p14="http://schemas.microsoft.com/office/powerpoint/2010/main" val="1432385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5815F-E1AC-FD38-2890-6B9791E9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305" y="1398495"/>
            <a:ext cx="11165541" cy="3365640"/>
          </a:xfrm>
        </p:spPr>
        <p:txBody>
          <a:bodyPr/>
          <a:lstStyle/>
          <a:p>
            <a:r>
              <a:rPr lang="en-US" dirty="0"/>
              <a:t>82 M presents with SOB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9815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223E4D-AA68-CA99-10E5-B6E598F756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2213877"/>
              </p:ext>
            </p:extLst>
          </p:nvPr>
        </p:nvGraphicFramePr>
        <p:xfrm>
          <a:off x="121920" y="91440"/>
          <a:ext cx="11541760" cy="662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1980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4DE4-8ACC-4960-5F2F-016A2FBF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838D7-AF78-8D10-5FCE-754A530C6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Exertional dyspnea, last few months, worsening </a:t>
            </a:r>
          </a:p>
          <a:p>
            <a:r>
              <a:rPr lang="en-US" dirty="0"/>
              <a:t>Now NYHA 4, orthopnea, PND, LL edema, weight gain</a:t>
            </a:r>
          </a:p>
          <a:p>
            <a:r>
              <a:rPr lang="en-US" dirty="0"/>
              <a:t>No CP, pre-syncope, cough, fever</a:t>
            </a:r>
          </a:p>
        </p:txBody>
      </p:sp>
    </p:spTree>
    <p:extLst>
      <p:ext uri="{BB962C8B-B14F-4D97-AF65-F5344CB8AC3E}">
        <p14:creationId xmlns:p14="http://schemas.microsoft.com/office/powerpoint/2010/main" val="170684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60453-29A6-5A78-7C13-AAE2978C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82 M with SOB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38A6-96E6-B202-70A7-225C5792D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001"/>
            <a:ext cx="2980765" cy="23564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dirty="0"/>
              <a:t>PMHx: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err="1"/>
              <a:t>HFrEF</a:t>
            </a:r>
            <a:r>
              <a:rPr lang="en-CA" sz="2000" dirty="0"/>
              <a:t> (EF 35%)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/>
              <a:t>Severe TR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/>
              <a:t>HTN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/>
              <a:t>DLD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/>
              <a:t>CAD medically managed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39E40-7CEC-E8B8-2DB1-25F65FFE6470}"/>
              </a:ext>
            </a:extLst>
          </p:cNvPr>
          <p:cNvSpPr txBox="1"/>
          <p:nvPr/>
        </p:nvSpPr>
        <p:spPr>
          <a:xfrm>
            <a:off x="838200" y="3832411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Furosemide 40mg PO q24hr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 ASA 81mg PO q24hr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Atorvastatin 40mg PO </a:t>
            </a:r>
            <a:r>
              <a:rPr lang="en-CA" dirty="0" err="1"/>
              <a:t>qH.S</a:t>
            </a:r>
            <a:r>
              <a:rPr lang="en-CA" dirty="0"/>
              <a:t>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Ramipril 5mg PO q24hr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Dapagliflozin 10mg PO q24hr,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C8893-371F-9923-58D2-A1FDABCCFCB6}"/>
              </a:ext>
            </a:extLst>
          </p:cNvPr>
          <p:cNvSpPr txBox="1"/>
          <p:nvPr/>
        </p:nvSpPr>
        <p:spPr>
          <a:xfrm>
            <a:off x="6741459" y="1476001"/>
            <a:ext cx="4137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Social </a:t>
            </a:r>
            <a:r>
              <a:rPr lang="en-US" sz="2000" dirty="0" err="1"/>
              <a:t>Hx</a:t>
            </a:r>
            <a:r>
              <a:rPr lang="en-US" sz="2000" dirty="0"/>
              <a:t>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CA" sz="2000" dirty="0"/>
              <a:t>Uses 2ww to ambulate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CA" sz="2000" dirty="0"/>
              <a:t>50pack year smoking </a:t>
            </a:r>
            <a:r>
              <a:rPr lang="en-CA" sz="2000" dirty="0" err="1"/>
              <a:t>hx</a:t>
            </a:r>
            <a:r>
              <a:rPr lang="en-CA" sz="2000" dirty="0"/>
              <a:t>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CA" sz="2000" dirty="0"/>
              <a:t>Baseline NYHA 2-3</a:t>
            </a:r>
          </a:p>
        </p:txBody>
      </p:sp>
    </p:spTree>
    <p:extLst>
      <p:ext uri="{BB962C8B-B14F-4D97-AF65-F5344CB8AC3E}">
        <p14:creationId xmlns:p14="http://schemas.microsoft.com/office/powerpoint/2010/main" val="28051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31F2-7427-03D9-B226-176927592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BAB86-395D-383B-7DF2-D45F823FA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135 K 4 Cr 132 eGFR 40 Mg 1 </a:t>
            </a:r>
          </a:p>
          <a:p>
            <a:r>
              <a:rPr lang="en-US" dirty="0"/>
              <a:t>Hb 145 </a:t>
            </a:r>
            <a:r>
              <a:rPr lang="en-US" dirty="0" err="1"/>
              <a:t>Plt</a:t>
            </a:r>
            <a:r>
              <a:rPr lang="en-US" dirty="0"/>
              <a:t> 222 A1c 6.2 LDL 2.1 Non HDL 2.3 </a:t>
            </a:r>
          </a:p>
          <a:p>
            <a:r>
              <a:rPr lang="en-US" dirty="0"/>
              <a:t>NT Pro BNP 2400 Trop 7 </a:t>
            </a:r>
          </a:p>
          <a:p>
            <a:r>
              <a:rPr lang="en-US" dirty="0"/>
              <a:t>U/A bland, Cultures prelim negative </a:t>
            </a:r>
          </a:p>
        </p:txBody>
      </p:sp>
    </p:spTree>
    <p:extLst>
      <p:ext uri="{BB962C8B-B14F-4D97-AF65-F5344CB8AC3E}">
        <p14:creationId xmlns:p14="http://schemas.microsoft.com/office/powerpoint/2010/main" val="191614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X-ray of a chest&#10;&#10;AI-generated content may be incorrect.">
            <a:extLst>
              <a:ext uri="{FF2B5EF4-FFF2-40B4-BE49-F238E27FC236}">
                <a16:creationId xmlns:a16="http://schemas.microsoft.com/office/drawing/2014/main" id="{8AE7E713-8832-B9EB-49EE-F408369B7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9"/>
          <a:stretch>
            <a:fillRect/>
          </a:stretch>
        </p:blipFill>
        <p:spPr>
          <a:xfrm>
            <a:off x="2976800" y="35052"/>
            <a:ext cx="6238400" cy="67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BB4B-EC67-73D1-08BD-9840CB3B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480" y="2234565"/>
            <a:ext cx="10515600" cy="1325563"/>
          </a:xfrm>
        </p:spPr>
        <p:txBody>
          <a:bodyPr/>
          <a:lstStyle/>
          <a:p>
            <a:r>
              <a:rPr lang="en-US" dirty="0"/>
              <a:t>Diagnosis and one liner </a:t>
            </a:r>
          </a:p>
        </p:txBody>
      </p:sp>
    </p:spTree>
    <p:extLst>
      <p:ext uri="{BB962C8B-B14F-4D97-AF65-F5344CB8AC3E}">
        <p14:creationId xmlns:p14="http://schemas.microsoft.com/office/powerpoint/2010/main" val="119447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C975B-24D4-255C-E400-B3E3293E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680" y="2103437"/>
            <a:ext cx="10515600" cy="132556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How would you treat?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E90CC2-B443-C528-8D5A-5DAE39A18ADB}"/>
              </a:ext>
            </a:extLst>
          </p:cNvPr>
          <p:cNvSpPr txBox="1"/>
          <p:nvPr/>
        </p:nvSpPr>
        <p:spPr>
          <a:xfrm>
            <a:off x="1435395" y="659219"/>
            <a:ext cx="9909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82 year old M with known ICM (EF 35%, presents with orthopnea, PND, exertional dyspnea, LL edema and weight gain, labs show an elevated BNP and AKI, CXR showed congestion, overall clinical picture is suggestive of a heart failure exacerbation</a:t>
            </a:r>
          </a:p>
        </p:txBody>
      </p:sp>
    </p:spTree>
    <p:extLst>
      <p:ext uri="{BB962C8B-B14F-4D97-AF65-F5344CB8AC3E}">
        <p14:creationId xmlns:p14="http://schemas.microsoft.com/office/powerpoint/2010/main" val="272121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99CBF-B389-6C87-927F-87897D3C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 the Next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BE284-0B77-3523-B9D6-B92E6FBCA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132 K 3.3 </a:t>
            </a:r>
            <a:r>
              <a:rPr lang="en-US" dirty="0">
                <a:solidFill>
                  <a:srgbClr val="FF0000"/>
                </a:solidFill>
              </a:rPr>
              <a:t>Cr 164 eGFR 30 Cl 89 HCO3 30</a:t>
            </a:r>
          </a:p>
          <a:p>
            <a:r>
              <a:rPr lang="en-US" dirty="0"/>
              <a:t>Hb 145 </a:t>
            </a:r>
            <a:r>
              <a:rPr lang="en-US" dirty="0" err="1"/>
              <a:t>Plt</a:t>
            </a:r>
            <a:r>
              <a:rPr lang="en-US" dirty="0"/>
              <a:t> 222 </a:t>
            </a:r>
          </a:p>
        </p:txBody>
      </p:sp>
    </p:spTree>
    <p:extLst>
      <p:ext uri="{BB962C8B-B14F-4D97-AF65-F5344CB8AC3E}">
        <p14:creationId xmlns:p14="http://schemas.microsoft.com/office/powerpoint/2010/main" val="47089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E9523-A2E4-BBA1-7330-CA293EFC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320" y="210343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Would you increase/decrease? Stop? CSM?</a:t>
            </a:r>
          </a:p>
        </p:txBody>
      </p:sp>
    </p:spTree>
    <p:extLst>
      <p:ext uri="{BB962C8B-B14F-4D97-AF65-F5344CB8AC3E}">
        <p14:creationId xmlns:p14="http://schemas.microsoft.com/office/powerpoint/2010/main" val="388334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2D24-B177-4223-E1EA-9DB173D8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BB97-1FB6-9694-7732-DF982E1F7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Creat</a:t>
            </a:r>
            <a:r>
              <a:rPr lang="en-US" dirty="0"/>
              <a:t> continued to rise, sharply</a:t>
            </a:r>
          </a:p>
          <a:p>
            <a:r>
              <a:rPr lang="en-US" dirty="0"/>
              <a:t>CICU contacted, required Lasix infusion, inotropes and eventual CRRT</a:t>
            </a:r>
          </a:p>
        </p:txBody>
      </p:sp>
    </p:spTree>
    <p:extLst>
      <p:ext uri="{BB962C8B-B14F-4D97-AF65-F5344CB8AC3E}">
        <p14:creationId xmlns:p14="http://schemas.microsoft.com/office/powerpoint/2010/main" val="421119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5746-49FD-11ED-EA70-6477239D4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Refresher on RBF and eGFR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0FEF4-BF67-805C-78F0-77612FAB4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" y="1831741"/>
            <a:ext cx="11059160" cy="4886643"/>
          </a:xfrm>
        </p:spPr>
        <p:txBody>
          <a:bodyPr>
            <a:normAutofit/>
          </a:bodyPr>
          <a:lstStyle/>
          <a:p>
            <a:pPr defTabSz="1755604">
              <a:spcBef>
                <a:spcPts val="3200"/>
              </a:spcBef>
              <a:buFont typeface="Wingdings" pitchFamily="2" charset="2"/>
              <a:buChar char="§"/>
              <a:defRPr sz="3456"/>
            </a:pPr>
            <a:r>
              <a:rPr lang="en-CA" sz="3100" dirty="0"/>
              <a:t>RBF=20% CO, differences in renal arterial and venous pressures</a:t>
            </a:r>
          </a:p>
          <a:p>
            <a:pPr defTabSz="1755604">
              <a:spcBef>
                <a:spcPts val="3200"/>
              </a:spcBef>
              <a:buFont typeface="Wingdings" pitchFamily="2" charset="2"/>
              <a:buChar char="§"/>
              <a:defRPr sz="3456"/>
            </a:pPr>
            <a:r>
              <a:rPr lang="en-CA" sz="3100" dirty="0"/>
              <a:t>GFR=number of functioning glomeruli + hydrostatic/colloid osmotic pressure differences between glomerular capillaries and Bowman’s space </a:t>
            </a:r>
          </a:p>
          <a:p>
            <a:pPr defTabSz="1755604">
              <a:spcBef>
                <a:spcPts val="3200"/>
              </a:spcBef>
              <a:buFont typeface="Wingdings" pitchFamily="2" charset="2"/>
              <a:buChar char="§"/>
              <a:defRPr sz="3456"/>
            </a:pPr>
            <a:r>
              <a:rPr lang="en-CA" sz="3100" dirty="0"/>
              <a:t>Filtration Fraction=GFR/RBF, this preserves GFR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7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734066-D3D7-C482-CC6C-6E526A50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Deletrious Effects of HF on Diuresis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DD2C5B-640D-387B-1030-54DA1E9CE1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1415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7079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2BD9-20BA-5FC5-0A3C-B6F60882F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 dirty="0"/>
              <a:t>Diuresis: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148A6E-C1F7-5907-099A-3128068FC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9681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575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Shot 2024-07-24 at 6.22.05 AM.png" descr="Screen Shot 2024-07-24 at 6.22.05 AM.png">
            <a:extLst>
              <a:ext uri="{FF2B5EF4-FFF2-40B4-BE49-F238E27FC236}">
                <a16:creationId xmlns:a16="http://schemas.microsoft.com/office/drawing/2014/main" id="{D40F5CA1-F535-0F17-8963-696969F0A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039" y="643467"/>
            <a:ext cx="8015921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7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FFC7D-AB08-F573-8192-2DCEF3559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Dosing: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2F1B3A-BEEF-5400-6BAC-61167F6447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9899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421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a human capsule&#10;&#10;AI-generated content may be incorrect.">
            <a:extLst>
              <a:ext uri="{FF2B5EF4-FFF2-40B4-BE49-F238E27FC236}">
                <a16:creationId xmlns:a16="http://schemas.microsoft.com/office/drawing/2014/main" id="{9CF176E1-5A7F-FE04-310A-77E3F113F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20" y="643467"/>
            <a:ext cx="9323959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91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essage&#10;&#10;AI-generated content may be incorrect.">
            <a:extLst>
              <a:ext uri="{FF2B5EF4-FFF2-40B4-BE49-F238E27FC236}">
                <a16:creationId xmlns:a16="http://schemas.microsoft.com/office/drawing/2014/main" id="{662713F1-3D3D-F531-C48E-A395095D0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1" y="1666240"/>
            <a:ext cx="11081898" cy="285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3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041E-3111-5E87-E465-05DEBDB8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DOSE Trial Overview: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0D0FB-EB3C-1853-D217-AD4AA6B7A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66927" indent="-566927" defTabSz="330708">
              <a:lnSpc>
                <a:spcPct val="100000"/>
              </a:lnSpc>
              <a:spcBef>
                <a:spcPts val="0"/>
              </a:spcBef>
              <a:defRPr sz="4464"/>
            </a:pPr>
            <a:r>
              <a:rPr lang="en-CA" dirty="0"/>
              <a:t>Study arms: 1. Dosing strategy, Low dose-group (IV dose loop diuretic equal to the prehospital oral dose). High dose-group (IV dose x2.5 times higher than their home dose)    2. Administration method: bolus group (BID) vs. infusion </a:t>
            </a:r>
          </a:p>
          <a:p>
            <a:pPr marL="566927" indent="-566927" defTabSz="330708">
              <a:lnSpc>
                <a:spcPct val="100000"/>
              </a:lnSpc>
              <a:spcBef>
                <a:spcPts val="0"/>
              </a:spcBef>
              <a:defRPr sz="4464"/>
            </a:pPr>
            <a:r>
              <a:rPr lang="en-CA" dirty="0"/>
              <a:t>Primary endpoints: Global assessment of symptoms 72hrs, change in serum creatinine at 72hrs</a:t>
            </a:r>
          </a:p>
          <a:p>
            <a:pPr marL="566927" indent="-566927" defTabSz="330708">
              <a:lnSpc>
                <a:spcPct val="100000"/>
              </a:lnSpc>
              <a:spcBef>
                <a:spcPts val="0"/>
              </a:spcBef>
              <a:defRPr sz="4464"/>
            </a:pPr>
            <a:r>
              <a:rPr lang="en-CA" dirty="0"/>
              <a:t>Key findings: High dose&gt;symptom relief, High dose&gt;elevation in serum </a:t>
            </a:r>
            <a:r>
              <a:rPr lang="en-CA" dirty="0" err="1"/>
              <a:t>creat</a:t>
            </a:r>
            <a:r>
              <a:rPr lang="en-CA" dirty="0"/>
              <a:t>, but this was </a:t>
            </a:r>
            <a:r>
              <a:rPr lang="en-CA" dirty="0">
                <a:solidFill>
                  <a:srgbClr val="FF0000"/>
                </a:solidFill>
              </a:rPr>
              <a:t>transient and associated with better decongestion and better overall outcomes,</a:t>
            </a:r>
            <a:r>
              <a:rPr lang="en-CA" dirty="0"/>
              <a:t> High dose&gt;fluid and weight loss, as well as better reduction in NT-pro BNP. No difference in continuous infusion vs. bolus dosing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2A22-C09A-DD67-6F88-4FC28952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Dose Trial Conclusions: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380AE-B5AF-0BB6-9CA1-70453DCBF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High dose diuretic strategy&gt; symptom relief and fluid removal in </a:t>
            </a:r>
            <a:r>
              <a:rPr lang="en-CA" dirty="0" err="1"/>
              <a:t>HFe</a:t>
            </a:r>
            <a:r>
              <a:rPr lang="en-CA" dirty="0"/>
              <a:t> patients.</a:t>
            </a:r>
          </a:p>
          <a:p>
            <a:r>
              <a:rPr lang="en-CA" dirty="0"/>
              <a:t>Continuous infusion dose not provide additional benefits over intermittent dosing </a:t>
            </a:r>
          </a:p>
          <a:p>
            <a:r>
              <a:rPr lang="en-CA" dirty="0"/>
              <a:t>Aggressive approach to dosing, despite transient increase in serum creatinine, can lead to better decongestion and improved clinical outcomes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1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9C816-C88B-F7E5-9248-2081E011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7EA52-397A-C81E-68F5-149F7B731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0985"/>
            <a:ext cx="10515600" cy="4351338"/>
          </a:xfrm>
        </p:spPr>
        <p:txBody>
          <a:bodyPr/>
          <a:lstStyle/>
          <a:p>
            <a:r>
              <a:rPr lang="en-US" dirty="0"/>
              <a:t>MSI: Approach to SOB, basic </a:t>
            </a:r>
            <a:r>
              <a:rPr lang="en-US" dirty="0" err="1"/>
              <a:t>prinicples</a:t>
            </a:r>
            <a:r>
              <a:rPr lang="en-US" dirty="0"/>
              <a:t> of diuretics</a:t>
            </a:r>
          </a:p>
          <a:p>
            <a:r>
              <a:rPr lang="en-US" dirty="0"/>
              <a:t>Juniors: How to dose and adjust diuretics </a:t>
            </a:r>
          </a:p>
          <a:p>
            <a:r>
              <a:rPr lang="en-US" dirty="0"/>
              <a:t>Seniors: Recognizing and managing diuretic resistance </a:t>
            </a:r>
          </a:p>
        </p:txBody>
      </p:sp>
    </p:spTree>
    <p:extLst>
      <p:ext uri="{BB962C8B-B14F-4D97-AF65-F5344CB8AC3E}">
        <p14:creationId xmlns:p14="http://schemas.microsoft.com/office/powerpoint/2010/main" val="181179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30530</TotalTime>
  <Words>1030</Words>
  <Application>Microsoft Macintosh PowerPoint</Application>
  <PresentationFormat>Widescreen</PresentationFormat>
  <Paragraphs>112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Office Theme</vt:lpstr>
      <vt:lpstr>Noon Report</vt:lpstr>
      <vt:lpstr>82 M presents with SOB</vt:lpstr>
      <vt:lpstr>PowerPoint Presentation</vt:lpstr>
      <vt:lpstr>History</vt:lpstr>
      <vt:lpstr>82 M with SOB</vt:lpstr>
      <vt:lpstr>Labs:</vt:lpstr>
      <vt:lpstr>PowerPoint Presentation</vt:lpstr>
      <vt:lpstr>Diagnosis and one liner </vt:lpstr>
      <vt:lpstr> How would you treat?</vt:lpstr>
      <vt:lpstr>Labs the Next Day</vt:lpstr>
      <vt:lpstr>Would you increase/decrease? Stop? CSM?</vt:lpstr>
      <vt:lpstr>Outcome </vt:lpstr>
      <vt:lpstr>Refresher on RBF and eGFR</vt:lpstr>
      <vt:lpstr>Deletrious Effects of HF on Diuresis</vt:lpstr>
      <vt:lpstr>Diuresis: Overview</vt:lpstr>
      <vt:lpstr>PowerPoint Presentation</vt:lpstr>
      <vt:lpstr>Tips for Dosing:</vt:lpstr>
      <vt:lpstr>PowerPoint Presentation</vt:lpstr>
      <vt:lpstr>PowerPoint Presentation</vt:lpstr>
      <vt:lpstr>DOSE Trial Overview:</vt:lpstr>
      <vt:lpstr>Dose Trial Conclusions:</vt:lpstr>
      <vt:lpstr>Take Home Messages</vt:lpstr>
    </vt:vector>
  </TitlesOfParts>
  <Company>BC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CSTPCIS</dc:creator>
  <cp:lastModifiedBy>moalf@student.ubc.ca</cp:lastModifiedBy>
  <cp:revision>9</cp:revision>
  <dcterms:created xsi:type="dcterms:W3CDTF">2025-10-27T01:47:57Z</dcterms:created>
  <dcterms:modified xsi:type="dcterms:W3CDTF">2026-03-18T02:56:01Z</dcterms:modified>
</cp:coreProperties>
</file>